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tags/tag6.xml" ContentType="application/vnd.openxmlformats-officedocument.presentationml.tags+xml"/>
  <Default Extension="png" ContentType="image/png"/>
  <Override PartName="/ppt/tags/tag7.xml" ContentType="application/vnd.openxmlformats-officedocument.presentationml.tags+xml"/>
  <Override PartName="/ppt/tags/tag8.xml" ContentType="application/vnd.openxmlformats-officedocument.presentationml.tags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10"/>
  </p:notesMasterIdLst>
  <p:sldIdLst>
    <p:sldId id="256" r:id="rId2"/>
    <p:sldId id="260" r:id="rId3"/>
    <p:sldId id="266" r:id="rId4"/>
    <p:sldId id="264" r:id="rId5"/>
    <p:sldId id="265" r:id="rId6"/>
    <p:sldId id="258" r:id="rId7"/>
    <p:sldId id="263" r:id="rId8"/>
    <p:sldId id="259" r:id="rId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1860" autoAdjust="0"/>
    <p:restoredTop sz="94660"/>
  </p:normalViewPr>
  <p:slideViewPr>
    <p:cSldViewPr snapToGrid="0">
      <p:cViewPr varScale="1">
        <p:scale>
          <a:sx n="88" d="100"/>
          <a:sy n="88" d="100"/>
        </p:scale>
        <p:origin x="-342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25A8C7-CC1A-4A08-9B4B-31F43B054C7F}" type="datetimeFigureOut">
              <a:rPr lang="zh-CN" altLang="en-US" smtClean="0"/>
              <a:pPr/>
              <a:t>2021/6/2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E1B693-632D-4080-9CF6-EA28B66DC80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9392994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9AD698A-D66C-4FA1-BBD8-F72AE9E6E751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微软雅黑" panose="020B0503020204020204" pitchFamily="34" charset="-122"/>
              </a:rPr>
              <a:pPr marL="0" marR="0" lvl="0" indent="0" algn="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854199"/>
            <a:ext cx="9144000" cy="1655763"/>
          </a:xfrm>
        </p:spPr>
        <p:txBody>
          <a:bodyPr anchor="b">
            <a:normAutofit/>
          </a:bodyPr>
          <a:lstStyle>
            <a:lvl1pPr algn="ctr">
              <a:defRPr sz="7200" b="0"/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2021/6/2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pPr/>
              <a:t>2021/6/2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pPr/>
              <a:t>2021/6/2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D7636-5BE1-44BC-BB5F-15739D9E18E1}" type="datetimeFigureOut">
              <a:rPr lang="zh-CN" altLang="en-US" smtClean="0"/>
              <a:pPr/>
              <a:t>2021/6/2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C0E1D-24C4-406F-9615-DBDA8D2D1F93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5" name="标题 4"/>
          <p:cNvSpPr>
            <a:spLocks noGrp="1"/>
          </p:cNvSpPr>
          <p:nvPr>
            <p:ph type="title" hasCustomPrompt="1"/>
          </p:nvPr>
        </p:nvSpPr>
        <p:spPr>
          <a:xfrm>
            <a:off x="838200" y="2187443"/>
            <a:ext cx="10515600" cy="2483115"/>
          </a:xfrm>
        </p:spPr>
        <p:txBody>
          <a:bodyPr>
            <a:normAutofit/>
          </a:bodyPr>
          <a:lstStyle>
            <a:lvl1pPr algn="ctr">
              <a:defRPr sz="6000" b="0"/>
            </a:lvl1pPr>
          </a:lstStyle>
          <a:p>
            <a:r>
              <a:rPr lang="zh-CN" altLang="en-US" dirty="0"/>
              <a:t>单击此处编辑标题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pPr/>
              <a:t>2021/6/2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 anchor="ctr" anchorCtr="0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pPr/>
              <a:t>2021/6/2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3238500" y="2159000"/>
            <a:ext cx="5715000" cy="1382450"/>
          </a:xfrm>
        </p:spPr>
        <p:txBody>
          <a:bodyPr anchor="b" anchorCtr="0">
            <a:normAutofit/>
          </a:bodyPr>
          <a:lstStyle>
            <a:lvl1pPr algn="ctr">
              <a:defRPr sz="8000" b="0">
                <a:solidFill>
                  <a:schemeClr val="tx1"/>
                </a:solidFill>
              </a:defRPr>
            </a:lvl1pPr>
          </a:lstStyle>
          <a:p>
            <a:r>
              <a:rPr lang="zh-CN" altLang="en-US" dirty="0"/>
              <a:t>编辑标题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D7636-5BE1-44BC-BB5F-15739D9E18E1}" type="datetimeFigureOut">
              <a:rPr lang="zh-CN" altLang="en-US" smtClean="0"/>
              <a:pPr/>
              <a:t>2021/6/2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C0E1D-24C4-406F-9615-DBDA8D2D1F93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37" name="内容占位符 36"/>
          <p:cNvSpPr>
            <a:spLocks noGrp="1"/>
          </p:cNvSpPr>
          <p:nvPr>
            <p:ph sz="quarter" idx="13" hasCustomPrompt="1"/>
          </p:nvPr>
        </p:nvSpPr>
        <p:spPr>
          <a:xfrm>
            <a:off x="3238500" y="3733201"/>
            <a:ext cx="5715000" cy="1185937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</a:lstStyle>
          <a:p>
            <a:pPr lvl="0"/>
            <a:r>
              <a:rPr lang="zh-CN" altLang="en-US" dirty="0"/>
              <a:t>编辑文本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pPr/>
              <a:t>2021/6/2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838200" y="713673"/>
            <a:ext cx="4681654" cy="1428161"/>
          </a:xfrm>
        </p:spPr>
        <p:txBody>
          <a:bodyPr anchor="t" anchorCtr="0">
            <a:normAutofit/>
          </a:bodyPr>
          <a:lstStyle>
            <a:lvl1pPr>
              <a:defRPr sz="3600"/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642517" y="713673"/>
            <a:ext cx="5711882" cy="540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8200" y="2313873"/>
            <a:ext cx="4681654" cy="381158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pPr/>
              <a:t>2021/6/2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</p:nvPr>
        </p:nvSpPr>
        <p:spPr>
          <a:xfrm>
            <a:off x="10444898" y="365125"/>
            <a:ext cx="908901" cy="5811838"/>
          </a:xfrm>
        </p:spPr>
        <p:txBody>
          <a:bodyPr vert="eaVert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199" y="365125"/>
            <a:ext cx="9446443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pPr/>
              <a:t>2021/6/2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8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9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bg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fld id="{D997B5FA-0921-464F-AAE1-844C04324D75}" type="datetimeFigureOut">
              <a:rPr lang="zh-CN" altLang="en-US" smtClean="0"/>
              <a:pPr/>
              <a:t>2021/6/2</a:t>
            </a:fld>
            <a:endParaRPr lang="zh-CN" altLang="en-US" dirty="0"/>
          </a:p>
        </p:txBody>
      </p:sp>
      <p:sp>
        <p:nvSpPr>
          <p:cNvPr id="10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bg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endParaRPr lang="zh-CN" altLang="en-US"/>
          </a:p>
        </p:txBody>
      </p:sp>
      <p:sp>
        <p:nvSpPr>
          <p:cNvPr id="11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bg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2" name="KSO_TEMPLATE" hidden="1"/>
          <p:cNvSpPr/>
          <p:nvPr userDrawn="1">
            <p:custDataLst>
              <p:tags r:id="rId1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themeOverride" Target="../theme/themeOverride1.xml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slideLayout" Target="../slideLayouts/slideLayout2.xml"/><Relationship Id="rId7" Type="http://schemas.openxmlformats.org/officeDocument/2006/relationships/oleObject" Target="../embeddings/oleObject4.bin"/><Relationship Id="rId2" Type="http://schemas.openxmlformats.org/officeDocument/2006/relationships/tags" Target="../tags/tag8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10" Type="http://schemas.openxmlformats.org/officeDocument/2006/relationships/oleObject" Target="../embeddings/oleObject7.bin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6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zh-CN" altLang="en-US" dirty="0" smtClean="0"/>
              <a:t>附加习题答案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custDataLst>
      <p:tags r:id="rId2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灯片编号占位符 3"/>
          <p:cNvSpPr txBox="1">
            <a:spLocks noGrp="1"/>
          </p:cNvSpPr>
          <p:nvPr>
            <p:ph type="sldNum" sz="quarter" idx="12"/>
          </p:nvPr>
        </p:nvSpPr>
        <p:spPr>
          <a:xfrm>
            <a:off x="9238933" y="6267450"/>
            <a:ext cx="782637" cy="457200"/>
          </a:xfrm>
        </p:spPr>
        <p:txBody>
          <a:bodyPr/>
          <a:lstStyle>
            <a:lvl1pPr marL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None/>
              <a:defRPr sz="2800" b="0" i="0" u="none" kern="1200" baseline="500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lvl="1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None/>
              <a:defRPr sz="2800" b="0" i="0" u="none" kern="1200" baseline="500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None/>
              <a:defRPr sz="2800" b="0" i="0" u="none" kern="1200" baseline="500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None/>
              <a:defRPr sz="2800" b="0" i="0" u="none" kern="1200" baseline="500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None/>
              <a:defRPr sz="2800" b="0" i="0" u="none" kern="1200" baseline="500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 eaLnBrk="1" hangingPunct="1">
              <a:spcBef>
                <a:spcPct val="0"/>
              </a:spcBef>
            </a:pPr>
            <a:fld id="{9A0DB2DC-4C9A-4742-B13C-FB6460FD3503}" type="slidenum">
              <a:rPr lang="en-US" altLang="zh-CN" sz="1400" baseline="0" dirty="0">
                <a:solidFill>
                  <a:schemeClr val="tx1"/>
                </a:solidFill>
              </a:rPr>
              <a:pPr lvl="0" algn="r" eaLnBrk="1" hangingPunct="1">
                <a:spcBef>
                  <a:spcPct val="0"/>
                </a:spcBef>
              </a:pPr>
              <a:t>2</a:t>
            </a:fld>
            <a:endParaRPr lang="en-US" altLang="zh-CN" sz="1400" baseline="0" dirty="0">
              <a:solidFill>
                <a:schemeClr val="tx1"/>
              </a:solidFill>
            </a:endParaRPr>
          </a:p>
        </p:txBody>
      </p:sp>
      <p:sp>
        <p:nvSpPr>
          <p:cNvPr id="5" name="Text Box 44"/>
          <p:cNvSpPr txBox="1"/>
          <p:nvPr/>
        </p:nvSpPr>
        <p:spPr>
          <a:xfrm>
            <a:off x="1826895" y="569913"/>
            <a:ext cx="8416925" cy="4508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l" eaLnBrk="0" hangingPunct="0">
              <a:lnSpc>
                <a:spcPct val="130000"/>
              </a:lnSpc>
              <a:spcBef>
                <a:spcPct val="0"/>
              </a:spcBef>
            </a:pPr>
            <a:r>
              <a:rPr lang="en-US" altLang="zh-CN" b="1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1</a:t>
            </a:r>
            <a:r>
              <a:rPr lang="zh-CN" altLang="en-US" b="1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、用</a:t>
            </a:r>
            <a:r>
              <a:rPr lang="en-US" altLang="zh-CN" b="1" baseline="0" dirty="0">
                <a:solidFill>
                  <a:schemeClr val="accent2"/>
                </a:solidFill>
                <a:latin typeface="Times New Roman" panose="02020603050405020304" pitchFamily="18" charset="0"/>
              </a:rPr>
              <a:t>PROM </a:t>
            </a:r>
            <a:r>
              <a:rPr lang="en-US" altLang="zh-CN" b="1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设计一个</a:t>
            </a:r>
            <a:r>
              <a:rPr lang="zh-CN" altLang="en-US" b="1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一位的全加器</a:t>
            </a:r>
            <a:endParaRPr lang="en-US" altLang="zh-CN" b="1" baseline="0" dirty="0">
              <a:solidFill>
                <a:schemeClr val="accent2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6" name="Group 7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996289823"/>
              </p:ext>
            </p:extLst>
          </p:nvPr>
        </p:nvGraphicFramePr>
        <p:xfrm>
          <a:off x="5557294" y="989242"/>
          <a:ext cx="4267200" cy="5205414"/>
        </p:xfrm>
        <a:graphic>
          <a:graphicData uri="http://schemas.openxmlformats.org/drawingml/2006/table">
            <a:tbl>
              <a:tblPr/>
              <a:tblGrid>
                <a:gridCol w="2257277"/>
                <a:gridCol w="2009923"/>
              </a:tblGrid>
              <a:tr h="1109350">
                <a:tc>
                  <a:txBody>
                    <a:bodyPr/>
                    <a:lstStyle>
                      <a:lvl1pPr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en-US" altLang="zh-CN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A    B   </a:t>
                      </a:r>
                      <a:r>
                        <a:rPr kumimoji="1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Ci-1</a:t>
                      </a:r>
                      <a:endParaRPr kumimoji="1" lang="en-US" altLang="zh-C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9049" marR="19049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S  </a:t>
                      </a:r>
                      <a:r>
                        <a:rPr kumimoji="1" lang="en-US" altLang="zh-CN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Ci</a:t>
                      </a:r>
                      <a:endParaRPr kumimoji="1" lang="en-US" altLang="zh-C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9049" marR="19049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008">
                <a:tc>
                  <a:txBody>
                    <a:bodyPr/>
                    <a:lstStyle>
                      <a:lvl1pPr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0    </a:t>
                      </a:r>
                      <a:r>
                        <a:rPr kumimoji="1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0    0</a:t>
                      </a:r>
                    </a:p>
                  </a:txBody>
                  <a:tcPr marL="19049" marR="19049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0    0</a:t>
                      </a:r>
                      <a:endParaRPr kumimoji="1" lang="en-US" altLang="zh-C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9049" marR="19049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008">
                <a:tc>
                  <a:txBody>
                    <a:bodyPr/>
                    <a:lstStyle>
                      <a:lvl1pPr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0    </a:t>
                      </a:r>
                      <a:r>
                        <a:rPr kumimoji="1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0    1</a:t>
                      </a:r>
                    </a:p>
                  </a:txBody>
                  <a:tcPr marL="19049" marR="19049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    </a:t>
                      </a:r>
                      <a:r>
                        <a:rPr kumimoji="1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19049" marR="19049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008">
                <a:tc>
                  <a:txBody>
                    <a:bodyPr/>
                    <a:lstStyle>
                      <a:lvl1pPr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0    </a:t>
                      </a:r>
                      <a:r>
                        <a:rPr kumimoji="1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1    0</a:t>
                      </a:r>
                    </a:p>
                  </a:txBody>
                  <a:tcPr marL="19049" marR="19049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1    0</a:t>
                      </a:r>
                      <a:endParaRPr kumimoji="1" lang="en-US" altLang="zh-C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9049" marR="19049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008">
                <a:tc>
                  <a:txBody>
                    <a:bodyPr/>
                    <a:lstStyle>
                      <a:lvl1pPr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0    </a:t>
                      </a:r>
                      <a:r>
                        <a:rPr kumimoji="1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1    1</a:t>
                      </a:r>
                    </a:p>
                  </a:txBody>
                  <a:tcPr marL="19049" marR="19049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0    1</a:t>
                      </a:r>
                      <a:endParaRPr kumimoji="1" lang="en-US" altLang="zh-C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9049" marR="19049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008">
                <a:tc>
                  <a:txBody>
                    <a:bodyPr/>
                    <a:lstStyle>
                      <a:lvl1pPr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    </a:t>
                      </a:r>
                      <a:r>
                        <a:rPr kumimoji="1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0    0</a:t>
                      </a:r>
                    </a:p>
                  </a:txBody>
                  <a:tcPr marL="19049" marR="19049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1    0</a:t>
                      </a:r>
                      <a:endParaRPr kumimoji="1" lang="en-US" altLang="zh-C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9049" marR="19049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008">
                <a:tc>
                  <a:txBody>
                    <a:bodyPr/>
                    <a:lstStyle>
                      <a:lvl1pPr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    </a:t>
                      </a:r>
                      <a:r>
                        <a:rPr kumimoji="1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0    1</a:t>
                      </a:r>
                    </a:p>
                  </a:txBody>
                  <a:tcPr marL="19049" marR="19049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0    1</a:t>
                      </a:r>
                      <a:endParaRPr kumimoji="1" lang="en-US" altLang="zh-C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9049" marR="19049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008">
                <a:tc>
                  <a:txBody>
                    <a:bodyPr/>
                    <a:lstStyle>
                      <a:lvl1pPr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    </a:t>
                      </a:r>
                      <a:r>
                        <a:rPr kumimoji="1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1    0</a:t>
                      </a:r>
                    </a:p>
                  </a:txBody>
                  <a:tcPr marL="19049" marR="19049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0    </a:t>
                      </a:r>
                      <a:r>
                        <a:rPr kumimoji="1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19049" marR="19049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008">
                <a:tc>
                  <a:txBody>
                    <a:bodyPr/>
                    <a:lstStyle>
                      <a:lvl1pPr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    </a:t>
                      </a:r>
                      <a:r>
                        <a:rPr kumimoji="1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1    1</a:t>
                      </a:r>
                    </a:p>
                  </a:txBody>
                  <a:tcPr marL="19049" marR="19049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1    1</a:t>
                      </a:r>
                      <a:endParaRPr kumimoji="1" lang="en-US" altLang="zh-C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9049" marR="19049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Text Box 1249"/>
          <p:cNvSpPr txBox="1"/>
          <p:nvPr/>
        </p:nvSpPr>
        <p:spPr>
          <a:xfrm>
            <a:off x="545465" y="2002201"/>
            <a:ext cx="4122738" cy="156966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设</a:t>
            </a:r>
            <a:r>
              <a:rPr lang="en-US" altLang="zh-CN" sz="2400" b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A</a:t>
            </a:r>
            <a:r>
              <a:rPr lang="zh-CN" altLang="en-US" sz="2400" b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，</a:t>
            </a:r>
            <a:r>
              <a:rPr lang="en-US" altLang="zh-CN" sz="2400" b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B</a:t>
            </a:r>
            <a:r>
              <a:rPr lang="zh-CN" altLang="en-US" sz="2400" b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，</a:t>
            </a:r>
            <a:r>
              <a:rPr lang="en-US" altLang="zh-CN" sz="2400" b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Ci-1</a:t>
            </a:r>
            <a:r>
              <a:rPr lang="zh-CN" altLang="en-US" sz="2400" b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分别为加数，被加数，低位进位；</a:t>
            </a:r>
            <a:r>
              <a:rPr lang="en-US" altLang="zh-CN" sz="2400" b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S</a:t>
            </a:r>
            <a:r>
              <a:rPr lang="zh-CN" altLang="en-US" sz="2400" b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和</a:t>
            </a:r>
            <a:r>
              <a:rPr lang="en-US" altLang="zh-CN" sz="2400" b="1" dirty="0" err="1" smtClean="0">
                <a:latin typeface="Times New Roman" panose="02020603050405020304" pitchFamily="18" charset="0"/>
                <a:ea typeface="宋体" panose="02010600030101010101" pitchFamily="2" charset="-122"/>
              </a:rPr>
              <a:t>Ci</a:t>
            </a:r>
            <a:r>
              <a:rPr lang="zh-CN" altLang="en-US" sz="2400" b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分别为相加的和以及向高位的进位</a:t>
            </a:r>
            <a:endParaRPr lang="zh-CN" altLang="en-US" sz="24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65564" y="989240"/>
            <a:ext cx="6849835" cy="502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 Box 1031"/>
          <p:cNvSpPr txBox="1"/>
          <p:nvPr/>
        </p:nvSpPr>
        <p:spPr>
          <a:xfrm>
            <a:off x="309245" y="468812"/>
            <a:ext cx="5181600" cy="5191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b="1" dirty="0">
                <a:latin typeface="Times New Roman" panose="02020603050405020304" pitchFamily="18" charset="0"/>
                <a:ea typeface="宋体" panose="02010600030101010101" pitchFamily="2" charset="-122"/>
              </a:rPr>
              <a:t>ROM </a:t>
            </a:r>
            <a:r>
              <a:rPr lang="zh-CN" altLang="en-US" b="1" dirty="0">
                <a:latin typeface="Times New Roman" panose="02020603050405020304" pitchFamily="18" charset="0"/>
                <a:ea typeface="宋体" panose="02010600030101010101" pitchFamily="2" charset="-122"/>
              </a:rPr>
              <a:t>阵列如图所示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灯片编号占位符 3"/>
          <p:cNvSpPr txBox="1">
            <a:spLocks noGrp="1"/>
          </p:cNvSpPr>
          <p:nvPr>
            <p:ph type="sldNum" sz="quarter" idx="12"/>
          </p:nvPr>
        </p:nvSpPr>
        <p:spPr>
          <a:xfrm>
            <a:off x="9238933" y="6267450"/>
            <a:ext cx="782637" cy="457200"/>
          </a:xfrm>
        </p:spPr>
        <p:txBody>
          <a:bodyPr/>
          <a:lstStyle>
            <a:lvl1pPr marL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None/>
              <a:defRPr sz="2800" b="0" i="0" u="none" kern="1200" baseline="500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lvl="1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None/>
              <a:defRPr sz="2800" b="0" i="0" u="none" kern="1200" baseline="500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None/>
              <a:defRPr sz="2800" b="0" i="0" u="none" kern="1200" baseline="500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None/>
              <a:defRPr sz="2800" b="0" i="0" u="none" kern="1200" baseline="500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None/>
              <a:defRPr sz="2800" b="0" i="0" u="none" kern="1200" baseline="500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 eaLnBrk="1" hangingPunct="1">
              <a:spcBef>
                <a:spcPct val="0"/>
              </a:spcBef>
            </a:pPr>
            <a:fld id="{9A0DB2DC-4C9A-4742-B13C-FB6460FD3503}" type="slidenum">
              <a:rPr lang="en-US" altLang="zh-CN" sz="1400" baseline="0" dirty="0">
                <a:solidFill>
                  <a:schemeClr val="tx1"/>
                </a:solidFill>
              </a:rPr>
              <a:pPr lvl="0" algn="r" eaLnBrk="1" hangingPunct="1">
                <a:spcBef>
                  <a:spcPct val="0"/>
                </a:spcBef>
              </a:pPr>
              <a:t>4</a:t>
            </a:fld>
            <a:endParaRPr lang="en-US" altLang="zh-CN" sz="1400" baseline="0" dirty="0">
              <a:solidFill>
                <a:schemeClr val="tx1"/>
              </a:solidFill>
            </a:endParaRPr>
          </a:p>
        </p:txBody>
      </p:sp>
      <p:sp>
        <p:nvSpPr>
          <p:cNvPr id="5" name="Text Box 44"/>
          <p:cNvSpPr txBox="1"/>
          <p:nvPr/>
        </p:nvSpPr>
        <p:spPr>
          <a:xfrm>
            <a:off x="1826895" y="569913"/>
            <a:ext cx="8416925" cy="4508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l" eaLnBrk="0" hangingPunct="0">
              <a:lnSpc>
                <a:spcPct val="130000"/>
              </a:lnSpc>
              <a:spcBef>
                <a:spcPct val="0"/>
              </a:spcBef>
            </a:pPr>
            <a:r>
              <a:rPr lang="en-US" altLang="zh-CN" b="1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2</a:t>
            </a:r>
            <a:r>
              <a:rPr lang="zh-CN" altLang="en-US" b="1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、</a:t>
            </a:r>
            <a:r>
              <a:rPr lang="zh-CN" altLang="en-US" b="1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用</a:t>
            </a:r>
            <a:r>
              <a:rPr lang="en-US" altLang="zh-CN" b="1" baseline="0" dirty="0">
                <a:solidFill>
                  <a:schemeClr val="accent2"/>
                </a:solidFill>
                <a:latin typeface="Times New Roman" panose="02020603050405020304" pitchFamily="18" charset="0"/>
              </a:rPr>
              <a:t>PROM 设计一个将8421BCD 码转换成余3BCD 码的电路</a:t>
            </a:r>
          </a:p>
        </p:txBody>
      </p:sp>
      <p:graphicFrame>
        <p:nvGraphicFramePr>
          <p:cNvPr id="6" name="Group 7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996289823"/>
              </p:ext>
            </p:extLst>
          </p:nvPr>
        </p:nvGraphicFramePr>
        <p:xfrm>
          <a:off x="1660208" y="1152529"/>
          <a:ext cx="4267200" cy="5205984"/>
        </p:xfrm>
        <a:graphic>
          <a:graphicData uri="http://schemas.openxmlformats.org/drawingml/2006/table">
            <a:tbl>
              <a:tblPr/>
              <a:tblGrid>
                <a:gridCol w="2257277"/>
                <a:gridCol w="2009923"/>
              </a:tblGrid>
              <a:tr h="1109350">
                <a:tc>
                  <a:txBody>
                    <a:bodyPr/>
                    <a:lstStyle>
                      <a:lvl1pPr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8421</a:t>
                      </a:r>
                      <a:r>
                        <a:rPr lang="en-US" altLang="zh-CN" sz="2800" i="1" baseline="0" dirty="0" smtClean="0"/>
                        <a:t>BCD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A3</a:t>
                      </a:r>
                      <a:r>
                        <a:rPr kumimoji="1" lang="en-US" altLang="zh-CN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</a:t>
                      </a:r>
                      <a:r>
                        <a:rPr kumimoji="1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A2 A1 A0</a:t>
                      </a:r>
                    </a:p>
                  </a:txBody>
                  <a:tcPr marL="19049" marR="19049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altLang="zh-CN" sz="2800" baseline="0" dirty="0" smtClean="0"/>
                        <a:t>3</a:t>
                      </a:r>
                      <a:r>
                        <a:rPr lang="en-US" altLang="zh-CN" sz="2800" i="1" baseline="0" dirty="0" smtClean="0"/>
                        <a:t>BCD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F3</a:t>
                      </a:r>
                      <a:r>
                        <a:rPr kumimoji="1" lang="en-US" altLang="zh-CN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</a:t>
                      </a:r>
                      <a:r>
                        <a:rPr kumimoji="1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F2 F1 F0</a:t>
                      </a:r>
                    </a:p>
                  </a:txBody>
                  <a:tcPr marL="19049" marR="19049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008">
                <a:tc>
                  <a:txBody>
                    <a:bodyPr/>
                    <a:lstStyle>
                      <a:lvl1pPr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0    0    0    0</a:t>
                      </a:r>
                    </a:p>
                  </a:txBody>
                  <a:tcPr marL="19049" marR="19049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0    0    1    1</a:t>
                      </a:r>
                    </a:p>
                  </a:txBody>
                  <a:tcPr marL="19049" marR="19049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008">
                <a:tc>
                  <a:txBody>
                    <a:bodyPr/>
                    <a:lstStyle>
                      <a:lvl1pPr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0    0    0    1</a:t>
                      </a:r>
                    </a:p>
                  </a:txBody>
                  <a:tcPr marL="19049" marR="19049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0    1    0    0</a:t>
                      </a:r>
                    </a:p>
                  </a:txBody>
                  <a:tcPr marL="19049" marR="19049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008">
                <a:tc>
                  <a:txBody>
                    <a:bodyPr/>
                    <a:lstStyle>
                      <a:lvl1pPr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0    0    1    0</a:t>
                      </a:r>
                    </a:p>
                  </a:txBody>
                  <a:tcPr marL="19049" marR="19049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0    1    0    1</a:t>
                      </a:r>
                    </a:p>
                  </a:txBody>
                  <a:tcPr marL="19049" marR="19049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008">
                <a:tc>
                  <a:txBody>
                    <a:bodyPr/>
                    <a:lstStyle>
                      <a:lvl1pPr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0    0    1    1</a:t>
                      </a:r>
                    </a:p>
                  </a:txBody>
                  <a:tcPr marL="19049" marR="19049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0    1    1    0</a:t>
                      </a:r>
                    </a:p>
                  </a:txBody>
                  <a:tcPr marL="19049" marR="19049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008">
                <a:tc>
                  <a:txBody>
                    <a:bodyPr/>
                    <a:lstStyle>
                      <a:lvl1pPr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0    1    0    0</a:t>
                      </a:r>
                    </a:p>
                  </a:txBody>
                  <a:tcPr marL="19049" marR="19049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0    1    1    1</a:t>
                      </a:r>
                    </a:p>
                  </a:txBody>
                  <a:tcPr marL="19049" marR="19049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008">
                <a:tc>
                  <a:txBody>
                    <a:bodyPr/>
                    <a:lstStyle>
                      <a:lvl1pPr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0    1    0    1</a:t>
                      </a:r>
                    </a:p>
                  </a:txBody>
                  <a:tcPr marL="19049" marR="19049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1    0    0    0</a:t>
                      </a:r>
                    </a:p>
                  </a:txBody>
                  <a:tcPr marL="19049" marR="19049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008">
                <a:tc>
                  <a:txBody>
                    <a:bodyPr/>
                    <a:lstStyle>
                      <a:lvl1pPr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0    1    1    0</a:t>
                      </a:r>
                    </a:p>
                  </a:txBody>
                  <a:tcPr marL="19049" marR="19049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1    0    0    1</a:t>
                      </a:r>
                    </a:p>
                  </a:txBody>
                  <a:tcPr marL="19049" marR="19049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008">
                <a:tc>
                  <a:txBody>
                    <a:bodyPr/>
                    <a:lstStyle>
                      <a:lvl1pPr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0    1    1    1</a:t>
                      </a:r>
                    </a:p>
                  </a:txBody>
                  <a:tcPr marL="19049" marR="19049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1    0    1    0</a:t>
                      </a:r>
                    </a:p>
                  </a:txBody>
                  <a:tcPr marL="19049" marR="19049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Group 73"/>
          <p:cNvGraphicFramePr>
            <a:graphicFrameLocks noGrp="1"/>
          </p:cNvGraphicFramePr>
          <p:nvPr/>
        </p:nvGraphicFramePr>
        <p:xfrm>
          <a:off x="6303645" y="1366838"/>
          <a:ext cx="4102100" cy="4777348"/>
        </p:xfrm>
        <a:graphic>
          <a:graphicData uri="http://schemas.openxmlformats.org/drawingml/2006/table">
            <a:tbl>
              <a:tblPr/>
              <a:tblGrid>
                <a:gridCol w="1977077"/>
                <a:gridCol w="2125023"/>
              </a:tblGrid>
              <a:tr h="680836">
                <a:tc>
                  <a:txBody>
                    <a:bodyPr/>
                    <a:lstStyle>
                      <a:lvl1pPr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8421</a:t>
                      </a:r>
                      <a:r>
                        <a:rPr lang="en-US" altLang="zh-CN" sz="2800" i="1" baseline="0" dirty="0" smtClean="0"/>
                        <a:t>BCD</a:t>
                      </a:r>
                      <a:endParaRPr kumimoji="1" lang="en-US" altLang="zh-C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9053" marR="19053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altLang="zh-CN" sz="2800" baseline="0" dirty="0" smtClean="0"/>
                        <a:t>3</a:t>
                      </a:r>
                      <a:r>
                        <a:rPr lang="en-US" altLang="zh-CN" sz="2800" i="1" baseline="0" dirty="0" smtClean="0"/>
                        <a:t>BCD</a:t>
                      </a:r>
                      <a:endParaRPr kumimoji="1" lang="en-US" altLang="zh-C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9053" marR="19053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994">
                <a:tc>
                  <a:txBody>
                    <a:bodyPr/>
                    <a:lstStyle>
                      <a:lvl1pPr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1    0    0    0</a:t>
                      </a:r>
                    </a:p>
                  </a:txBody>
                  <a:tcPr marL="19053" marR="19053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1    0    1    1</a:t>
                      </a:r>
                    </a:p>
                  </a:txBody>
                  <a:tcPr marL="19053" marR="19053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994">
                <a:tc>
                  <a:txBody>
                    <a:bodyPr/>
                    <a:lstStyle>
                      <a:lvl1pPr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1    0    0    1</a:t>
                      </a:r>
                    </a:p>
                  </a:txBody>
                  <a:tcPr marL="19053" marR="19053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1    1    0    0</a:t>
                      </a:r>
                    </a:p>
                  </a:txBody>
                  <a:tcPr marL="19053" marR="19053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994">
                <a:tc>
                  <a:txBody>
                    <a:bodyPr/>
                    <a:lstStyle>
                      <a:lvl1pPr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1    0    1    0</a:t>
                      </a:r>
                    </a:p>
                  </a:txBody>
                  <a:tcPr marL="19053" marR="19053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Ø</a:t>
                      </a:r>
                      <a:endParaRPr kumimoji="1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9053" marR="19053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994">
                <a:tc>
                  <a:txBody>
                    <a:bodyPr/>
                    <a:lstStyle>
                      <a:lvl1pPr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1    0    1    1</a:t>
                      </a:r>
                    </a:p>
                  </a:txBody>
                  <a:tcPr marL="19053" marR="19053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Ø</a:t>
                      </a:r>
                    </a:p>
                  </a:txBody>
                  <a:tcPr marL="19053" marR="19053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994">
                <a:tc>
                  <a:txBody>
                    <a:bodyPr/>
                    <a:lstStyle>
                      <a:lvl1pPr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1    1    0    0</a:t>
                      </a:r>
                    </a:p>
                  </a:txBody>
                  <a:tcPr marL="19053" marR="19053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Ø</a:t>
                      </a:r>
                    </a:p>
                  </a:txBody>
                  <a:tcPr marL="19053" marR="19053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994">
                <a:tc>
                  <a:txBody>
                    <a:bodyPr/>
                    <a:lstStyle>
                      <a:lvl1pPr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1    1    0    1</a:t>
                      </a:r>
                    </a:p>
                  </a:txBody>
                  <a:tcPr marL="19053" marR="19053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Ø</a:t>
                      </a:r>
                    </a:p>
                  </a:txBody>
                  <a:tcPr marL="19053" marR="19053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994">
                <a:tc>
                  <a:txBody>
                    <a:bodyPr/>
                    <a:lstStyle>
                      <a:lvl1pPr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1    1    1    0</a:t>
                      </a:r>
                    </a:p>
                  </a:txBody>
                  <a:tcPr marL="19053" marR="19053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Ø</a:t>
                      </a:r>
                    </a:p>
                  </a:txBody>
                  <a:tcPr marL="19053" marR="19053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994">
                <a:tc>
                  <a:txBody>
                    <a:bodyPr/>
                    <a:lstStyle>
                      <a:lvl1pPr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1    1    1    1</a:t>
                      </a:r>
                    </a:p>
                  </a:txBody>
                  <a:tcPr marL="19053" marR="19053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Ø</a:t>
                      </a:r>
                    </a:p>
                  </a:txBody>
                  <a:tcPr marL="19053" marR="19053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1187"/>
          <p:cNvSpPr/>
          <p:nvPr/>
        </p:nvSpPr>
        <p:spPr>
          <a:xfrm>
            <a:off x="2362200" y="2752725"/>
            <a:ext cx="381000" cy="381000"/>
          </a:xfrm>
          <a:prstGeom prst="rect">
            <a:avLst/>
          </a:prstGeom>
          <a:solidFill>
            <a:srgbClr val="9900FF">
              <a:alpha val="50195"/>
            </a:srgbClr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/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1508" name="Rectangle 1190"/>
          <p:cNvSpPr/>
          <p:nvPr/>
        </p:nvSpPr>
        <p:spPr>
          <a:xfrm>
            <a:off x="2362200" y="1914525"/>
            <a:ext cx="381000" cy="381000"/>
          </a:xfrm>
          <a:prstGeom prst="rect">
            <a:avLst/>
          </a:prstGeom>
          <a:solidFill>
            <a:srgbClr val="9900FF">
              <a:alpha val="50195"/>
            </a:srgbClr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/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1509" name="Rectangle 1193"/>
          <p:cNvSpPr/>
          <p:nvPr/>
        </p:nvSpPr>
        <p:spPr>
          <a:xfrm>
            <a:off x="2362200" y="3548063"/>
            <a:ext cx="381000" cy="381000"/>
          </a:xfrm>
          <a:prstGeom prst="rect">
            <a:avLst/>
          </a:prstGeom>
          <a:solidFill>
            <a:srgbClr val="9900FF">
              <a:alpha val="50195"/>
            </a:srgbClr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/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1510" name="Text Box 1031"/>
          <p:cNvSpPr txBox="1"/>
          <p:nvPr/>
        </p:nvSpPr>
        <p:spPr>
          <a:xfrm>
            <a:off x="309245" y="66040"/>
            <a:ext cx="5181600" cy="5191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b="1" dirty="0">
                <a:latin typeface="Times New Roman" panose="02020603050405020304" pitchFamily="18" charset="0"/>
                <a:ea typeface="宋体" panose="02010600030101010101" pitchFamily="2" charset="-122"/>
              </a:rPr>
              <a:t>ROM </a:t>
            </a:r>
            <a:r>
              <a:rPr lang="zh-CN" altLang="en-US" b="1" dirty="0">
                <a:latin typeface="Times New Roman" panose="02020603050405020304" pitchFamily="18" charset="0"/>
                <a:ea typeface="宋体" panose="02010600030101010101" pitchFamily="2" charset="-122"/>
              </a:rPr>
              <a:t>阵列如图所示</a:t>
            </a:r>
          </a:p>
        </p:txBody>
      </p:sp>
      <p:grpSp>
        <p:nvGrpSpPr>
          <p:cNvPr id="2" name="Group 1032"/>
          <p:cNvGrpSpPr/>
          <p:nvPr/>
        </p:nvGrpSpPr>
        <p:grpSpPr>
          <a:xfrm>
            <a:off x="1990725" y="795020"/>
            <a:ext cx="7910830" cy="3243580"/>
            <a:chOff x="864" y="432"/>
            <a:chExt cx="2400" cy="1344"/>
          </a:xfrm>
        </p:grpSpPr>
        <p:sp>
          <p:nvSpPr>
            <p:cNvPr id="21512" name="Line 1033"/>
            <p:cNvSpPr/>
            <p:nvPr/>
          </p:nvSpPr>
          <p:spPr>
            <a:xfrm>
              <a:off x="864" y="432"/>
              <a:ext cx="0" cy="1344"/>
            </a:xfrm>
            <a:prstGeom prst="line">
              <a:avLst/>
            </a:prstGeom>
            <a:ln w="28575" cap="flat" cmpd="sng">
              <a:solidFill>
                <a:srgbClr val="FF0000"/>
              </a:solidFill>
              <a:prstDash val="sysDot"/>
              <a:round/>
              <a:headEnd type="none" w="med" len="med"/>
              <a:tailEnd type="none" w="med" len="med"/>
            </a:ln>
          </p:spPr>
        </p:sp>
        <p:sp>
          <p:nvSpPr>
            <p:cNvPr id="21513" name="Line 1034"/>
            <p:cNvSpPr/>
            <p:nvPr/>
          </p:nvSpPr>
          <p:spPr>
            <a:xfrm>
              <a:off x="864" y="1776"/>
              <a:ext cx="2400" cy="0"/>
            </a:xfrm>
            <a:prstGeom prst="line">
              <a:avLst/>
            </a:prstGeom>
            <a:ln w="28575" cap="flat" cmpd="sng">
              <a:solidFill>
                <a:srgbClr val="FF0000"/>
              </a:solidFill>
              <a:prstDash val="sysDot"/>
              <a:round/>
              <a:headEnd type="none" w="med" len="med"/>
              <a:tailEnd type="none" w="med" len="med"/>
            </a:ln>
          </p:spPr>
        </p:sp>
        <p:sp>
          <p:nvSpPr>
            <p:cNvPr id="21514" name="Line 1035"/>
            <p:cNvSpPr/>
            <p:nvPr/>
          </p:nvSpPr>
          <p:spPr>
            <a:xfrm>
              <a:off x="3264" y="432"/>
              <a:ext cx="0" cy="1344"/>
            </a:xfrm>
            <a:prstGeom prst="line">
              <a:avLst/>
            </a:prstGeom>
            <a:ln w="28575" cap="flat" cmpd="sng">
              <a:solidFill>
                <a:srgbClr val="FF0000"/>
              </a:solidFill>
              <a:prstDash val="sysDot"/>
              <a:round/>
              <a:headEnd type="none" w="med" len="med"/>
              <a:tailEnd type="none" w="med" len="med"/>
            </a:ln>
          </p:spPr>
        </p:sp>
        <p:sp>
          <p:nvSpPr>
            <p:cNvPr id="21515" name="Line 1036"/>
            <p:cNvSpPr/>
            <p:nvPr/>
          </p:nvSpPr>
          <p:spPr>
            <a:xfrm>
              <a:off x="864" y="432"/>
              <a:ext cx="2400" cy="0"/>
            </a:xfrm>
            <a:prstGeom prst="line">
              <a:avLst/>
            </a:prstGeom>
            <a:ln w="28575" cap="flat" cmpd="sng">
              <a:solidFill>
                <a:srgbClr val="FF0000"/>
              </a:solidFill>
              <a:prstDash val="sysDot"/>
              <a:round/>
              <a:headEnd type="none" w="med" len="med"/>
              <a:tailEnd type="none" w="med" len="med"/>
            </a:ln>
          </p:spPr>
        </p:sp>
      </p:grpSp>
      <p:grpSp>
        <p:nvGrpSpPr>
          <p:cNvPr id="3" name="Group 1037"/>
          <p:cNvGrpSpPr/>
          <p:nvPr/>
        </p:nvGrpSpPr>
        <p:grpSpPr>
          <a:xfrm>
            <a:off x="1990725" y="4191000"/>
            <a:ext cx="7911465" cy="2110740"/>
            <a:chOff x="864" y="2112"/>
            <a:chExt cx="2400" cy="1344"/>
          </a:xfrm>
        </p:grpSpPr>
        <p:sp>
          <p:nvSpPr>
            <p:cNvPr id="21517" name="Line 1038"/>
            <p:cNvSpPr/>
            <p:nvPr/>
          </p:nvSpPr>
          <p:spPr>
            <a:xfrm>
              <a:off x="864" y="2112"/>
              <a:ext cx="0" cy="1344"/>
            </a:xfrm>
            <a:prstGeom prst="line">
              <a:avLst/>
            </a:prstGeom>
            <a:ln w="28575" cap="flat" cmpd="sng">
              <a:solidFill>
                <a:srgbClr val="FF0000"/>
              </a:solidFill>
              <a:prstDash val="sysDot"/>
              <a:round/>
              <a:headEnd type="none" w="med" len="med"/>
              <a:tailEnd type="none" w="med" len="med"/>
            </a:ln>
          </p:spPr>
        </p:sp>
        <p:sp>
          <p:nvSpPr>
            <p:cNvPr id="21518" name="Line 1039"/>
            <p:cNvSpPr/>
            <p:nvPr/>
          </p:nvSpPr>
          <p:spPr>
            <a:xfrm>
              <a:off x="864" y="3456"/>
              <a:ext cx="2400" cy="0"/>
            </a:xfrm>
            <a:prstGeom prst="line">
              <a:avLst/>
            </a:prstGeom>
            <a:ln w="28575" cap="flat" cmpd="sng">
              <a:solidFill>
                <a:srgbClr val="FF0000"/>
              </a:solidFill>
              <a:prstDash val="sysDot"/>
              <a:round/>
              <a:headEnd type="none" w="med" len="med"/>
              <a:tailEnd type="none" w="med" len="med"/>
            </a:ln>
          </p:spPr>
        </p:sp>
        <p:sp>
          <p:nvSpPr>
            <p:cNvPr id="21519" name="Line 1040"/>
            <p:cNvSpPr/>
            <p:nvPr/>
          </p:nvSpPr>
          <p:spPr>
            <a:xfrm>
              <a:off x="3264" y="2112"/>
              <a:ext cx="0" cy="1344"/>
            </a:xfrm>
            <a:prstGeom prst="line">
              <a:avLst/>
            </a:prstGeom>
            <a:ln w="28575" cap="flat" cmpd="sng">
              <a:solidFill>
                <a:srgbClr val="FF0000"/>
              </a:solidFill>
              <a:prstDash val="sysDot"/>
              <a:round/>
              <a:headEnd type="none" w="med" len="med"/>
              <a:tailEnd type="none" w="med" len="med"/>
            </a:ln>
          </p:spPr>
        </p:sp>
        <p:sp>
          <p:nvSpPr>
            <p:cNvPr id="21520" name="Line 1041"/>
            <p:cNvSpPr/>
            <p:nvPr/>
          </p:nvSpPr>
          <p:spPr>
            <a:xfrm>
              <a:off x="864" y="2112"/>
              <a:ext cx="2400" cy="0"/>
            </a:xfrm>
            <a:prstGeom prst="line">
              <a:avLst/>
            </a:prstGeom>
            <a:ln w="28575" cap="flat" cmpd="sng">
              <a:solidFill>
                <a:srgbClr val="FF0000"/>
              </a:solidFill>
              <a:prstDash val="sysDot"/>
              <a:round/>
              <a:headEnd type="none" w="med" len="med"/>
              <a:tailEnd type="none" w="med" len="med"/>
            </a:ln>
          </p:spPr>
        </p:sp>
      </p:grpSp>
      <p:sp>
        <p:nvSpPr>
          <p:cNvPr id="21521" name="Oval 1043"/>
          <p:cNvSpPr/>
          <p:nvPr/>
        </p:nvSpPr>
        <p:spPr>
          <a:xfrm>
            <a:off x="2752725" y="2071688"/>
            <a:ext cx="76200" cy="76200"/>
          </a:xfrm>
          <a:prstGeom prst="ellipse">
            <a:avLst/>
          </a:pr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/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1522" name="Line 1055"/>
          <p:cNvSpPr/>
          <p:nvPr/>
        </p:nvSpPr>
        <p:spPr>
          <a:xfrm>
            <a:off x="2143125" y="1731963"/>
            <a:ext cx="0" cy="354012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1523" name="Line 1056"/>
          <p:cNvSpPr/>
          <p:nvPr/>
        </p:nvSpPr>
        <p:spPr>
          <a:xfrm>
            <a:off x="2143125" y="2095500"/>
            <a:ext cx="228600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1524" name="Oval 1059"/>
          <p:cNvSpPr/>
          <p:nvPr/>
        </p:nvSpPr>
        <p:spPr>
          <a:xfrm>
            <a:off x="1673225" y="1698625"/>
            <a:ext cx="76200" cy="76200"/>
          </a:xfrm>
          <a:prstGeom prst="ellipse">
            <a:avLst/>
          </a:pr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/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1525" name="Oval 1062"/>
          <p:cNvSpPr/>
          <p:nvPr/>
        </p:nvSpPr>
        <p:spPr>
          <a:xfrm>
            <a:off x="1676400" y="2492375"/>
            <a:ext cx="76200" cy="76200"/>
          </a:xfrm>
          <a:prstGeom prst="ellipse">
            <a:avLst/>
          </a:pr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/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1526" name="Oval 1063"/>
          <p:cNvSpPr/>
          <p:nvPr/>
        </p:nvSpPr>
        <p:spPr>
          <a:xfrm>
            <a:off x="2752725" y="2914650"/>
            <a:ext cx="76200" cy="76200"/>
          </a:xfrm>
          <a:prstGeom prst="ellipse">
            <a:avLst/>
          </a:pr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/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1527" name="Line 1064"/>
          <p:cNvSpPr/>
          <p:nvPr/>
        </p:nvSpPr>
        <p:spPr>
          <a:xfrm>
            <a:off x="2143125" y="2943225"/>
            <a:ext cx="228600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1528" name="Line 1066"/>
          <p:cNvSpPr/>
          <p:nvPr/>
        </p:nvSpPr>
        <p:spPr>
          <a:xfrm>
            <a:off x="2143125" y="2498725"/>
            <a:ext cx="0" cy="454025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1529" name="Line 1068"/>
          <p:cNvSpPr/>
          <p:nvPr/>
        </p:nvSpPr>
        <p:spPr>
          <a:xfrm>
            <a:off x="3182620" y="875030"/>
            <a:ext cx="24130" cy="493522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1531" name="Line 1165"/>
          <p:cNvSpPr/>
          <p:nvPr/>
        </p:nvSpPr>
        <p:spPr>
          <a:xfrm flipV="1">
            <a:off x="2524125" y="4496435"/>
            <a:ext cx="7769225" cy="8255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1532" name="Line 1166"/>
          <p:cNvSpPr/>
          <p:nvPr/>
        </p:nvSpPr>
        <p:spPr>
          <a:xfrm>
            <a:off x="2524125" y="4876800"/>
            <a:ext cx="7769860" cy="9525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1539" name="Line 1174"/>
          <p:cNvSpPr/>
          <p:nvPr/>
        </p:nvSpPr>
        <p:spPr>
          <a:xfrm>
            <a:off x="1752600" y="2498725"/>
            <a:ext cx="7961630" cy="6985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1540" name="Line 1175"/>
          <p:cNvSpPr/>
          <p:nvPr/>
        </p:nvSpPr>
        <p:spPr>
          <a:xfrm flipV="1">
            <a:off x="1752600" y="1725295"/>
            <a:ext cx="7961630" cy="8255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1541" name="Line 1176"/>
          <p:cNvSpPr/>
          <p:nvPr/>
        </p:nvSpPr>
        <p:spPr>
          <a:xfrm>
            <a:off x="2819400" y="2117725"/>
            <a:ext cx="6894195" cy="254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1542" name="Line 1177"/>
          <p:cNvSpPr/>
          <p:nvPr/>
        </p:nvSpPr>
        <p:spPr>
          <a:xfrm>
            <a:off x="2834005" y="2943225"/>
            <a:ext cx="6880225" cy="5715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1543" name="Oval 1178"/>
          <p:cNvSpPr/>
          <p:nvPr/>
        </p:nvSpPr>
        <p:spPr>
          <a:xfrm>
            <a:off x="1662113" y="3257550"/>
            <a:ext cx="76200" cy="76200"/>
          </a:xfrm>
          <a:prstGeom prst="ellipse">
            <a:avLst/>
          </a:pr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/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1544" name="Oval 1179"/>
          <p:cNvSpPr/>
          <p:nvPr/>
        </p:nvSpPr>
        <p:spPr>
          <a:xfrm>
            <a:off x="2747963" y="3714750"/>
            <a:ext cx="76200" cy="76200"/>
          </a:xfrm>
          <a:prstGeom prst="ellipse">
            <a:avLst/>
          </a:pr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/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1545" name="Line 1180"/>
          <p:cNvSpPr/>
          <p:nvPr/>
        </p:nvSpPr>
        <p:spPr>
          <a:xfrm>
            <a:off x="2128838" y="3752850"/>
            <a:ext cx="228600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1546" name="Line 1182"/>
          <p:cNvSpPr/>
          <p:nvPr/>
        </p:nvSpPr>
        <p:spPr>
          <a:xfrm>
            <a:off x="2128838" y="3308350"/>
            <a:ext cx="0" cy="454025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1547" name="Line 1183"/>
          <p:cNvSpPr/>
          <p:nvPr/>
        </p:nvSpPr>
        <p:spPr>
          <a:xfrm>
            <a:off x="1738630" y="3308350"/>
            <a:ext cx="7974965" cy="6985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1548" name="Line 1184"/>
          <p:cNvSpPr/>
          <p:nvPr/>
        </p:nvSpPr>
        <p:spPr>
          <a:xfrm>
            <a:off x="2819400" y="3752850"/>
            <a:ext cx="6893560" cy="5715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1549" name="Text Box 1186"/>
          <p:cNvSpPr txBox="1"/>
          <p:nvPr/>
        </p:nvSpPr>
        <p:spPr>
          <a:xfrm>
            <a:off x="2384425" y="2720975"/>
            <a:ext cx="381000" cy="457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 dirty="0"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</a:p>
        </p:txBody>
      </p:sp>
      <p:sp>
        <p:nvSpPr>
          <p:cNvPr id="21550" name="Text Box 1189"/>
          <p:cNvSpPr txBox="1"/>
          <p:nvPr/>
        </p:nvSpPr>
        <p:spPr>
          <a:xfrm>
            <a:off x="2406650" y="1882775"/>
            <a:ext cx="381000" cy="457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 dirty="0"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</a:p>
        </p:txBody>
      </p:sp>
      <p:sp>
        <p:nvSpPr>
          <p:cNvPr id="21551" name="Text Box 1192"/>
          <p:cNvSpPr txBox="1"/>
          <p:nvPr/>
        </p:nvSpPr>
        <p:spPr>
          <a:xfrm>
            <a:off x="2406650" y="3516313"/>
            <a:ext cx="381000" cy="457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 dirty="0"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</a:p>
        </p:txBody>
      </p:sp>
      <p:sp>
        <p:nvSpPr>
          <p:cNvPr id="21554" name="Text Box 1196"/>
          <p:cNvSpPr txBox="1"/>
          <p:nvPr/>
        </p:nvSpPr>
        <p:spPr>
          <a:xfrm>
            <a:off x="10416540" y="4667250"/>
            <a:ext cx="609600" cy="457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en-US" altLang="zh-CN" sz="2400" b="1" dirty="0">
                <a:latin typeface="Times New Roman" panose="02020603050405020304" pitchFamily="18" charset="0"/>
                <a:ea typeface="宋体" panose="02010600030101010101" pitchFamily="2" charset="-122"/>
              </a:rPr>
              <a:t>F</a:t>
            </a:r>
            <a:r>
              <a:rPr lang="en-US" altLang="zh-CN" sz="2400" b="1" baseline="-25000" dirty="0"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</a:p>
        </p:txBody>
      </p:sp>
      <p:sp>
        <p:nvSpPr>
          <p:cNvPr id="21555" name="Text Box 1197"/>
          <p:cNvSpPr txBox="1"/>
          <p:nvPr/>
        </p:nvSpPr>
        <p:spPr>
          <a:xfrm>
            <a:off x="10394315" y="4279900"/>
            <a:ext cx="609600" cy="4603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en-US" altLang="zh-CN" sz="2400" b="1" dirty="0">
                <a:latin typeface="Times New Roman" panose="02020603050405020304" pitchFamily="18" charset="0"/>
                <a:ea typeface="宋体" panose="02010600030101010101" pitchFamily="2" charset="-122"/>
              </a:rPr>
              <a:t>F</a:t>
            </a:r>
            <a:r>
              <a:rPr lang="en-US" altLang="zh-CN" sz="2400" b="1" baseline="-25000" dirty="0"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</a:p>
        </p:txBody>
      </p:sp>
      <p:graphicFrame>
        <p:nvGraphicFramePr>
          <p:cNvPr id="21556" name="Object 1198"/>
          <p:cNvGraphicFramePr>
            <a:graphicFrameLocks noChangeAspect="1"/>
          </p:cNvGraphicFramePr>
          <p:nvPr/>
        </p:nvGraphicFramePr>
        <p:xfrm>
          <a:off x="2809875" y="1721485"/>
          <a:ext cx="438150" cy="408305"/>
        </p:xfrm>
        <a:graphic>
          <a:graphicData uri="http://schemas.openxmlformats.org/presentationml/2006/ole">
            <p:oleObj spid="_x0000_s19458" r:id="rId4" imgW="203040" imgH="215640" progId="Equation.3">
              <p:embed/>
            </p:oleObj>
          </a:graphicData>
        </a:graphic>
      </p:graphicFrame>
      <p:graphicFrame>
        <p:nvGraphicFramePr>
          <p:cNvPr id="21557" name="Object 1199"/>
          <p:cNvGraphicFramePr>
            <a:graphicFrameLocks noChangeAspect="1"/>
          </p:cNvGraphicFramePr>
          <p:nvPr/>
        </p:nvGraphicFramePr>
        <p:xfrm>
          <a:off x="2788762" y="2494280"/>
          <a:ext cx="466090" cy="456565"/>
        </p:xfrm>
        <a:graphic>
          <a:graphicData uri="http://schemas.openxmlformats.org/presentationml/2006/ole">
            <p:oleObj spid="_x0000_s19459" r:id="rId5" imgW="215640" imgH="241200" progId="Equation.3">
              <p:embed/>
            </p:oleObj>
          </a:graphicData>
        </a:graphic>
      </p:graphicFrame>
      <p:graphicFrame>
        <p:nvGraphicFramePr>
          <p:cNvPr id="21558" name="Object 1200"/>
          <p:cNvGraphicFramePr>
            <a:graphicFrameLocks noChangeAspect="1"/>
          </p:cNvGraphicFramePr>
          <p:nvPr/>
        </p:nvGraphicFramePr>
        <p:xfrm>
          <a:off x="2749709" y="3306286"/>
          <a:ext cx="493395" cy="504190"/>
        </p:xfrm>
        <a:graphic>
          <a:graphicData uri="http://schemas.openxmlformats.org/presentationml/2006/ole">
            <p:oleObj spid="_x0000_s19460" r:id="rId6" imgW="228600" imgH="266400" progId="Equation.3">
              <p:embed/>
            </p:oleObj>
          </a:graphicData>
        </a:graphic>
      </p:graphicFrame>
      <p:graphicFrame>
        <p:nvGraphicFramePr>
          <p:cNvPr id="21559" name="Object 1201"/>
          <p:cNvGraphicFramePr>
            <a:graphicFrameLocks noChangeAspect="1"/>
          </p:cNvGraphicFramePr>
          <p:nvPr/>
        </p:nvGraphicFramePr>
        <p:xfrm>
          <a:off x="3018790" y="285750"/>
          <a:ext cx="492125" cy="431800"/>
        </p:xfrm>
        <a:graphic>
          <a:graphicData uri="http://schemas.openxmlformats.org/presentationml/2006/ole">
            <p:oleObj spid="_x0000_s19461" r:id="rId7" imgW="228600" imgH="228600" progId="Equation.3">
              <p:embed/>
            </p:oleObj>
          </a:graphicData>
        </a:graphic>
      </p:graphicFrame>
      <p:graphicFrame>
        <p:nvGraphicFramePr>
          <p:cNvPr id="21560" name="Object 1202"/>
          <p:cNvGraphicFramePr>
            <a:graphicFrameLocks noChangeAspect="1"/>
          </p:cNvGraphicFramePr>
          <p:nvPr/>
        </p:nvGraphicFramePr>
        <p:xfrm>
          <a:off x="5700395" y="285433"/>
          <a:ext cx="492125" cy="407987"/>
        </p:xfrm>
        <a:graphic>
          <a:graphicData uri="http://schemas.openxmlformats.org/presentationml/2006/ole">
            <p:oleObj spid="_x0000_s19462" r:id="rId8" imgW="228501" imgH="215806" progId="Equation.3">
              <p:embed/>
            </p:oleObj>
          </a:graphicData>
        </a:graphic>
      </p:graphicFrame>
      <p:sp>
        <p:nvSpPr>
          <p:cNvPr id="21561" name="Oval 1204"/>
          <p:cNvSpPr/>
          <p:nvPr/>
        </p:nvSpPr>
        <p:spPr>
          <a:xfrm>
            <a:off x="3157538" y="2062163"/>
            <a:ext cx="107950" cy="107950"/>
          </a:xfrm>
          <a:prstGeom prst="ellipse">
            <a:avLst/>
          </a:prstGeom>
          <a:solidFill>
            <a:schemeClr val="tx1"/>
          </a:solidFill>
          <a:ln w="28575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/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1562" name="Oval 1206"/>
          <p:cNvSpPr/>
          <p:nvPr/>
        </p:nvSpPr>
        <p:spPr>
          <a:xfrm>
            <a:off x="3538538" y="2062163"/>
            <a:ext cx="107950" cy="107950"/>
          </a:xfrm>
          <a:prstGeom prst="ellipse">
            <a:avLst/>
          </a:prstGeom>
          <a:solidFill>
            <a:schemeClr val="tx1"/>
          </a:solidFill>
          <a:ln w="28575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/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1563" name="Oval 1207"/>
          <p:cNvSpPr/>
          <p:nvPr/>
        </p:nvSpPr>
        <p:spPr>
          <a:xfrm>
            <a:off x="3919538" y="2057400"/>
            <a:ext cx="107950" cy="107950"/>
          </a:xfrm>
          <a:prstGeom prst="ellipse">
            <a:avLst/>
          </a:prstGeom>
          <a:solidFill>
            <a:schemeClr val="tx1"/>
          </a:solidFill>
          <a:ln w="28575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/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1564" name="Oval 1208"/>
          <p:cNvSpPr/>
          <p:nvPr/>
        </p:nvSpPr>
        <p:spPr>
          <a:xfrm>
            <a:off x="4295775" y="2062163"/>
            <a:ext cx="107950" cy="107950"/>
          </a:xfrm>
          <a:prstGeom prst="ellipse">
            <a:avLst/>
          </a:prstGeom>
          <a:solidFill>
            <a:schemeClr val="tx1"/>
          </a:solidFill>
          <a:ln w="28575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/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1565" name="Oval 1209"/>
          <p:cNvSpPr/>
          <p:nvPr/>
        </p:nvSpPr>
        <p:spPr>
          <a:xfrm>
            <a:off x="4681538" y="1671638"/>
            <a:ext cx="107950" cy="107950"/>
          </a:xfrm>
          <a:prstGeom prst="ellipse">
            <a:avLst/>
          </a:prstGeom>
          <a:solidFill>
            <a:schemeClr val="tx1"/>
          </a:solidFill>
          <a:ln w="28575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/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1566" name="Oval 1210"/>
          <p:cNvSpPr/>
          <p:nvPr/>
        </p:nvSpPr>
        <p:spPr>
          <a:xfrm>
            <a:off x="5062538" y="1681163"/>
            <a:ext cx="107950" cy="107950"/>
          </a:xfrm>
          <a:prstGeom prst="ellipse">
            <a:avLst/>
          </a:prstGeom>
          <a:solidFill>
            <a:schemeClr val="tx1"/>
          </a:solidFill>
          <a:ln w="28575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/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1567" name="Oval 1211"/>
          <p:cNvSpPr/>
          <p:nvPr/>
        </p:nvSpPr>
        <p:spPr>
          <a:xfrm>
            <a:off x="5438775" y="1671638"/>
            <a:ext cx="107950" cy="107950"/>
          </a:xfrm>
          <a:prstGeom prst="ellipse">
            <a:avLst/>
          </a:prstGeom>
          <a:solidFill>
            <a:schemeClr val="tx1"/>
          </a:solidFill>
          <a:ln w="28575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/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1568" name="Oval 1212"/>
          <p:cNvSpPr/>
          <p:nvPr/>
        </p:nvSpPr>
        <p:spPr>
          <a:xfrm>
            <a:off x="5824538" y="1671638"/>
            <a:ext cx="107950" cy="107950"/>
          </a:xfrm>
          <a:prstGeom prst="ellipse">
            <a:avLst/>
          </a:prstGeom>
          <a:solidFill>
            <a:schemeClr val="tx1"/>
          </a:solidFill>
          <a:ln w="28575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/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1569" name="Oval 1213"/>
          <p:cNvSpPr/>
          <p:nvPr/>
        </p:nvSpPr>
        <p:spPr>
          <a:xfrm>
            <a:off x="3914775" y="2443163"/>
            <a:ext cx="107950" cy="107950"/>
          </a:xfrm>
          <a:prstGeom prst="ellipse">
            <a:avLst/>
          </a:prstGeom>
          <a:solidFill>
            <a:schemeClr val="tx1"/>
          </a:solidFill>
          <a:ln w="28575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/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1570" name="Oval 1214"/>
          <p:cNvSpPr/>
          <p:nvPr/>
        </p:nvSpPr>
        <p:spPr>
          <a:xfrm>
            <a:off x="4300538" y="2443163"/>
            <a:ext cx="107950" cy="107950"/>
          </a:xfrm>
          <a:prstGeom prst="ellipse">
            <a:avLst/>
          </a:prstGeom>
          <a:solidFill>
            <a:schemeClr val="tx1"/>
          </a:solidFill>
          <a:ln w="28575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/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1571" name="Oval 1215"/>
          <p:cNvSpPr/>
          <p:nvPr/>
        </p:nvSpPr>
        <p:spPr>
          <a:xfrm>
            <a:off x="5438775" y="2452688"/>
            <a:ext cx="107950" cy="107950"/>
          </a:xfrm>
          <a:prstGeom prst="ellipse">
            <a:avLst/>
          </a:prstGeom>
          <a:solidFill>
            <a:schemeClr val="tx1"/>
          </a:solidFill>
          <a:ln w="28575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/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1572" name="Oval 1216"/>
          <p:cNvSpPr/>
          <p:nvPr/>
        </p:nvSpPr>
        <p:spPr>
          <a:xfrm>
            <a:off x="5824538" y="2452688"/>
            <a:ext cx="107950" cy="107950"/>
          </a:xfrm>
          <a:prstGeom prst="ellipse">
            <a:avLst/>
          </a:prstGeom>
          <a:solidFill>
            <a:schemeClr val="tx1"/>
          </a:solidFill>
          <a:ln w="28575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/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1573" name="Oval 1218"/>
          <p:cNvSpPr/>
          <p:nvPr/>
        </p:nvSpPr>
        <p:spPr>
          <a:xfrm>
            <a:off x="4676775" y="2871788"/>
            <a:ext cx="107950" cy="107950"/>
          </a:xfrm>
          <a:prstGeom prst="ellipse">
            <a:avLst/>
          </a:prstGeom>
          <a:solidFill>
            <a:schemeClr val="tx1"/>
          </a:solidFill>
          <a:ln w="28575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/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1574" name="Oval 1219"/>
          <p:cNvSpPr/>
          <p:nvPr/>
        </p:nvSpPr>
        <p:spPr>
          <a:xfrm>
            <a:off x="5062538" y="2881313"/>
            <a:ext cx="107950" cy="107950"/>
          </a:xfrm>
          <a:prstGeom prst="ellipse">
            <a:avLst/>
          </a:prstGeom>
          <a:solidFill>
            <a:schemeClr val="tx1"/>
          </a:solidFill>
          <a:ln w="28575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/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1575" name="Oval 1220"/>
          <p:cNvSpPr/>
          <p:nvPr/>
        </p:nvSpPr>
        <p:spPr>
          <a:xfrm>
            <a:off x="3152775" y="2881313"/>
            <a:ext cx="107950" cy="107950"/>
          </a:xfrm>
          <a:prstGeom prst="ellipse">
            <a:avLst/>
          </a:prstGeom>
          <a:solidFill>
            <a:schemeClr val="tx1"/>
          </a:solidFill>
          <a:ln w="28575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/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1576" name="Oval 1221"/>
          <p:cNvSpPr/>
          <p:nvPr/>
        </p:nvSpPr>
        <p:spPr>
          <a:xfrm>
            <a:off x="3538538" y="2881313"/>
            <a:ext cx="107950" cy="107950"/>
          </a:xfrm>
          <a:prstGeom prst="ellipse">
            <a:avLst/>
          </a:prstGeom>
          <a:solidFill>
            <a:schemeClr val="tx1"/>
          </a:solidFill>
          <a:ln w="28575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/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1577" name="Oval 1222"/>
          <p:cNvSpPr/>
          <p:nvPr/>
        </p:nvSpPr>
        <p:spPr>
          <a:xfrm>
            <a:off x="3533775" y="3262313"/>
            <a:ext cx="107950" cy="107950"/>
          </a:xfrm>
          <a:prstGeom prst="ellipse">
            <a:avLst/>
          </a:prstGeom>
          <a:solidFill>
            <a:schemeClr val="tx1"/>
          </a:solidFill>
          <a:ln w="28575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/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1578" name="Oval 1223"/>
          <p:cNvSpPr/>
          <p:nvPr/>
        </p:nvSpPr>
        <p:spPr>
          <a:xfrm>
            <a:off x="4295775" y="3262313"/>
            <a:ext cx="107950" cy="107950"/>
          </a:xfrm>
          <a:prstGeom prst="ellipse">
            <a:avLst/>
          </a:prstGeom>
          <a:solidFill>
            <a:schemeClr val="tx1"/>
          </a:solidFill>
          <a:ln w="28575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/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1579" name="Oval 1224"/>
          <p:cNvSpPr/>
          <p:nvPr/>
        </p:nvSpPr>
        <p:spPr>
          <a:xfrm>
            <a:off x="4686300" y="3700463"/>
            <a:ext cx="107950" cy="107950"/>
          </a:xfrm>
          <a:prstGeom prst="ellipse">
            <a:avLst/>
          </a:prstGeom>
          <a:solidFill>
            <a:schemeClr val="tx1"/>
          </a:solidFill>
          <a:ln w="28575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/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1580" name="Oval 1225"/>
          <p:cNvSpPr/>
          <p:nvPr/>
        </p:nvSpPr>
        <p:spPr>
          <a:xfrm>
            <a:off x="5448300" y="3700463"/>
            <a:ext cx="107950" cy="107950"/>
          </a:xfrm>
          <a:prstGeom prst="ellipse">
            <a:avLst/>
          </a:prstGeom>
          <a:solidFill>
            <a:schemeClr val="tx1"/>
          </a:solidFill>
          <a:ln w="28575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/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1581" name="Oval 1226"/>
          <p:cNvSpPr/>
          <p:nvPr/>
        </p:nvSpPr>
        <p:spPr>
          <a:xfrm>
            <a:off x="3152775" y="3700463"/>
            <a:ext cx="107950" cy="107950"/>
          </a:xfrm>
          <a:prstGeom prst="ellipse">
            <a:avLst/>
          </a:prstGeom>
          <a:solidFill>
            <a:schemeClr val="tx1"/>
          </a:solidFill>
          <a:ln w="28575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/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1582" name="Oval 1227"/>
          <p:cNvSpPr/>
          <p:nvPr/>
        </p:nvSpPr>
        <p:spPr>
          <a:xfrm>
            <a:off x="3914775" y="3700463"/>
            <a:ext cx="107950" cy="107950"/>
          </a:xfrm>
          <a:prstGeom prst="ellipse">
            <a:avLst/>
          </a:prstGeom>
          <a:solidFill>
            <a:schemeClr val="tx1"/>
          </a:solidFill>
          <a:ln w="28575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/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1583" name="Oval 1236"/>
          <p:cNvSpPr/>
          <p:nvPr/>
        </p:nvSpPr>
        <p:spPr>
          <a:xfrm>
            <a:off x="5062538" y="3252788"/>
            <a:ext cx="107950" cy="107950"/>
          </a:xfrm>
          <a:prstGeom prst="ellipse">
            <a:avLst/>
          </a:prstGeom>
          <a:solidFill>
            <a:schemeClr val="tx1"/>
          </a:solidFill>
          <a:ln w="28575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/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1584" name="Oval 1239"/>
          <p:cNvSpPr/>
          <p:nvPr/>
        </p:nvSpPr>
        <p:spPr>
          <a:xfrm>
            <a:off x="2101850" y="1670050"/>
            <a:ext cx="107950" cy="107950"/>
          </a:xfrm>
          <a:prstGeom prst="ellipse">
            <a:avLst/>
          </a:prstGeom>
          <a:solidFill>
            <a:schemeClr val="tx1"/>
          </a:solidFill>
          <a:ln w="28575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/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1585" name="Oval 1240"/>
          <p:cNvSpPr/>
          <p:nvPr/>
        </p:nvSpPr>
        <p:spPr>
          <a:xfrm>
            <a:off x="2101850" y="2452688"/>
            <a:ext cx="107950" cy="107950"/>
          </a:xfrm>
          <a:prstGeom prst="ellipse">
            <a:avLst/>
          </a:prstGeom>
          <a:solidFill>
            <a:schemeClr val="tx1"/>
          </a:solidFill>
          <a:ln w="28575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/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1586" name="Oval 1241"/>
          <p:cNvSpPr/>
          <p:nvPr/>
        </p:nvSpPr>
        <p:spPr>
          <a:xfrm>
            <a:off x="2093913" y="3251200"/>
            <a:ext cx="107950" cy="107950"/>
          </a:xfrm>
          <a:prstGeom prst="ellipse">
            <a:avLst/>
          </a:prstGeom>
          <a:solidFill>
            <a:schemeClr val="tx1"/>
          </a:solidFill>
          <a:ln w="28575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/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1587" name="Oval 1242"/>
          <p:cNvSpPr/>
          <p:nvPr/>
        </p:nvSpPr>
        <p:spPr>
          <a:xfrm>
            <a:off x="5824538" y="3262313"/>
            <a:ext cx="107950" cy="107950"/>
          </a:xfrm>
          <a:prstGeom prst="ellipse">
            <a:avLst/>
          </a:prstGeom>
          <a:noFill/>
          <a:ln w="28575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/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1588" name="Text Box 1246"/>
          <p:cNvSpPr txBox="1"/>
          <p:nvPr/>
        </p:nvSpPr>
        <p:spPr>
          <a:xfrm>
            <a:off x="978535" y="1476375"/>
            <a:ext cx="574040" cy="460375"/>
          </a:xfrm>
          <a:prstGeom prst="rect">
            <a:avLst/>
          </a:prstGeom>
          <a:noFill/>
          <a:ln w="19050">
            <a:noFill/>
          </a:ln>
        </p:spPr>
        <p:txBody>
          <a:bodyPr wrap="squar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 dirty="0">
                <a:latin typeface="Times New Roman" panose="02020603050405020304" pitchFamily="18" charset="0"/>
                <a:ea typeface="宋体" panose="02010600030101010101" pitchFamily="2" charset="-122"/>
              </a:rPr>
              <a:t>A</a:t>
            </a:r>
            <a:r>
              <a:rPr lang="en-US" altLang="zh-CN" sz="2400" b="1" baseline="-25000" dirty="0"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</a:p>
        </p:txBody>
      </p:sp>
      <p:sp>
        <p:nvSpPr>
          <p:cNvPr id="21589" name="Text Box 1247"/>
          <p:cNvSpPr txBox="1"/>
          <p:nvPr/>
        </p:nvSpPr>
        <p:spPr>
          <a:xfrm>
            <a:off x="979170" y="2257425"/>
            <a:ext cx="573405" cy="460375"/>
          </a:xfrm>
          <a:prstGeom prst="rect">
            <a:avLst/>
          </a:prstGeom>
          <a:noFill/>
          <a:ln w="19050">
            <a:noFill/>
          </a:ln>
        </p:spPr>
        <p:txBody>
          <a:bodyPr wrap="squar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 dirty="0">
                <a:latin typeface="Times New Roman" panose="02020603050405020304" pitchFamily="18" charset="0"/>
                <a:ea typeface="宋体" panose="02010600030101010101" pitchFamily="2" charset="-122"/>
              </a:rPr>
              <a:t>A</a:t>
            </a:r>
            <a:r>
              <a:rPr lang="en-US" altLang="zh-CN" sz="2400" b="1" baseline="-25000" dirty="0"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</a:p>
        </p:txBody>
      </p:sp>
      <p:sp>
        <p:nvSpPr>
          <p:cNvPr id="21590" name="Text Box 1248"/>
          <p:cNvSpPr txBox="1"/>
          <p:nvPr/>
        </p:nvSpPr>
        <p:spPr>
          <a:xfrm>
            <a:off x="979170" y="3057525"/>
            <a:ext cx="573405" cy="460375"/>
          </a:xfrm>
          <a:prstGeom prst="rect">
            <a:avLst/>
          </a:prstGeom>
          <a:noFill/>
          <a:ln w="19050">
            <a:noFill/>
          </a:ln>
        </p:spPr>
        <p:txBody>
          <a:bodyPr wrap="squar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 dirty="0">
                <a:latin typeface="Times New Roman" panose="02020603050405020304" pitchFamily="18" charset="0"/>
                <a:ea typeface="宋体" panose="02010600030101010101" pitchFamily="2" charset="-122"/>
              </a:rPr>
              <a:t>A</a:t>
            </a:r>
            <a:r>
              <a:rPr lang="en-US" altLang="zh-CN" sz="2400" b="1" baseline="-25000" dirty="0">
                <a:latin typeface="Times New Roman" panose="02020603050405020304" pitchFamily="18" charset="0"/>
                <a:ea typeface="宋体" panose="02010600030101010101" pitchFamily="2" charset="-122"/>
              </a:rPr>
              <a:t>0</a:t>
            </a:r>
          </a:p>
        </p:txBody>
      </p:sp>
      <p:sp>
        <p:nvSpPr>
          <p:cNvPr id="21591" name="Text Box 1249"/>
          <p:cNvSpPr txBox="1"/>
          <p:nvPr/>
        </p:nvSpPr>
        <p:spPr>
          <a:xfrm>
            <a:off x="2679065" y="6302058"/>
            <a:ext cx="4122738" cy="457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 dirty="0">
                <a:latin typeface="Times New Roman" panose="02020603050405020304" pitchFamily="18" charset="0"/>
                <a:ea typeface="宋体" panose="02010600030101010101" pitchFamily="2" charset="-122"/>
              </a:rPr>
              <a:t>实现逻辑函数的</a:t>
            </a:r>
            <a:r>
              <a:rPr lang="en-US" altLang="zh-CN" sz="2400" b="1" dirty="0">
                <a:latin typeface="Times New Roman" panose="02020603050405020304" pitchFamily="18" charset="0"/>
                <a:ea typeface="宋体" panose="02010600030101010101" pitchFamily="2" charset="-122"/>
              </a:rPr>
              <a:t>ROM </a:t>
            </a:r>
            <a:r>
              <a:rPr lang="zh-CN" altLang="en-US" sz="2400" b="1" dirty="0">
                <a:latin typeface="Times New Roman" panose="02020603050405020304" pitchFamily="18" charset="0"/>
                <a:ea typeface="宋体" panose="02010600030101010101" pitchFamily="2" charset="-122"/>
              </a:rPr>
              <a:t>阵列</a:t>
            </a:r>
          </a:p>
        </p:txBody>
      </p:sp>
      <p:sp>
        <p:nvSpPr>
          <p:cNvPr id="101" name="Rectangle 212"/>
          <p:cNvSpPr/>
          <p:nvPr/>
        </p:nvSpPr>
        <p:spPr>
          <a:xfrm>
            <a:off x="10187940" y="1807845"/>
            <a:ext cx="1297305" cy="64516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algn="ctr"/>
            <a:r>
              <a:rPr lang="zh-CN" altLang="en-US" b="1" dirty="0">
                <a:latin typeface="Times New Roman" panose="02020603050405020304" pitchFamily="18" charset="0"/>
                <a:ea typeface="楷体_GB2312" pitchFamily="49" charset="-122"/>
              </a:rPr>
              <a:t>与阵列</a:t>
            </a:r>
          </a:p>
          <a:p>
            <a:pPr algn="ctr"/>
            <a:r>
              <a:rPr lang="en-US" altLang="zh-CN" b="1" dirty="0">
                <a:latin typeface="Times New Roman" panose="02020603050405020304" pitchFamily="18" charset="0"/>
                <a:ea typeface="楷体_GB2312" pitchFamily="49" charset="-122"/>
              </a:rPr>
              <a:t>(</a:t>
            </a:r>
            <a:r>
              <a:rPr lang="zh-CN" altLang="en-US" b="1" dirty="0">
                <a:latin typeface="Times New Roman" panose="02020603050405020304" pitchFamily="18" charset="0"/>
                <a:ea typeface="楷体_GB2312" pitchFamily="49" charset="-122"/>
              </a:rPr>
              <a:t>固定</a:t>
            </a:r>
            <a:r>
              <a:rPr lang="en-US" altLang="zh-CN" b="1" dirty="0">
                <a:latin typeface="Times New Roman" panose="02020603050405020304" pitchFamily="18" charset="0"/>
                <a:ea typeface="楷体_GB2312" pitchFamily="49" charset="-122"/>
              </a:rPr>
              <a:t>)</a:t>
            </a:r>
          </a:p>
        </p:txBody>
      </p:sp>
      <p:grpSp>
        <p:nvGrpSpPr>
          <p:cNvPr id="32" name="组合 85"/>
          <p:cNvGrpSpPr/>
          <p:nvPr/>
        </p:nvGrpSpPr>
        <p:grpSpPr>
          <a:xfrm>
            <a:off x="5061585" y="4443730"/>
            <a:ext cx="146685" cy="136525"/>
            <a:chOff x="5752" y="6985"/>
            <a:chExt cx="231" cy="215"/>
          </a:xfrm>
        </p:grpSpPr>
        <p:sp>
          <p:nvSpPr>
            <p:cNvPr id="21597" name="Line 63"/>
            <p:cNvSpPr/>
            <p:nvPr/>
          </p:nvSpPr>
          <p:spPr>
            <a:xfrm>
              <a:off x="5773" y="6985"/>
              <a:ext cx="210" cy="210"/>
            </a:xfrm>
            <a:prstGeom prst="line">
              <a:avLst/>
            </a:prstGeom>
            <a:ln w="38100" cap="flat" cmpd="sng">
              <a:solidFill>
                <a:srgbClr val="0033CC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1598" name="Line 64"/>
            <p:cNvSpPr/>
            <p:nvPr/>
          </p:nvSpPr>
          <p:spPr>
            <a:xfrm flipH="1">
              <a:off x="5752" y="6990"/>
              <a:ext cx="210" cy="210"/>
            </a:xfrm>
            <a:prstGeom prst="line">
              <a:avLst/>
            </a:prstGeom>
            <a:ln w="38100" cap="flat" cmpd="sng">
              <a:solidFill>
                <a:srgbClr val="0033CC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sp>
        <p:nvSpPr>
          <p:cNvPr id="21599" name="Line 63"/>
          <p:cNvSpPr/>
          <p:nvPr/>
        </p:nvSpPr>
        <p:spPr>
          <a:xfrm>
            <a:off x="3524250" y="4806950"/>
            <a:ext cx="133350" cy="133350"/>
          </a:xfrm>
          <a:prstGeom prst="line">
            <a:avLst/>
          </a:prstGeom>
          <a:ln w="38100" cap="flat" cmpd="sng">
            <a:solidFill>
              <a:srgbClr val="0033CC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1600" name="Line 64"/>
          <p:cNvSpPr/>
          <p:nvPr/>
        </p:nvSpPr>
        <p:spPr>
          <a:xfrm flipH="1">
            <a:off x="3510915" y="4810125"/>
            <a:ext cx="133350" cy="133350"/>
          </a:xfrm>
          <a:prstGeom prst="line">
            <a:avLst/>
          </a:prstGeom>
          <a:ln w="38100" cap="flat" cmpd="sng">
            <a:solidFill>
              <a:srgbClr val="0033CC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1601" name="Line 63"/>
          <p:cNvSpPr/>
          <p:nvPr/>
        </p:nvSpPr>
        <p:spPr>
          <a:xfrm>
            <a:off x="6207443" y="4446905"/>
            <a:ext cx="133350" cy="133350"/>
          </a:xfrm>
          <a:prstGeom prst="line">
            <a:avLst/>
          </a:prstGeom>
          <a:ln w="38100" cap="flat" cmpd="sng">
            <a:solidFill>
              <a:srgbClr val="0033CC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1602" name="Line 64"/>
          <p:cNvSpPr/>
          <p:nvPr/>
        </p:nvSpPr>
        <p:spPr>
          <a:xfrm flipH="1">
            <a:off x="6194108" y="4450080"/>
            <a:ext cx="133350" cy="133350"/>
          </a:xfrm>
          <a:prstGeom prst="line">
            <a:avLst/>
          </a:prstGeom>
          <a:ln w="38100" cap="flat" cmpd="sng">
            <a:solidFill>
              <a:srgbClr val="0033CC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1603" name="Line 63"/>
          <p:cNvSpPr/>
          <p:nvPr/>
        </p:nvSpPr>
        <p:spPr>
          <a:xfrm>
            <a:off x="4294823" y="4824413"/>
            <a:ext cx="133350" cy="133350"/>
          </a:xfrm>
          <a:prstGeom prst="line">
            <a:avLst/>
          </a:prstGeom>
          <a:ln w="38100" cap="flat" cmpd="sng">
            <a:solidFill>
              <a:srgbClr val="0033CC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1604" name="Line 64"/>
          <p:cNvSpPr/>
          <p:nvPr/>
        </p:nvSpPr>
        <p:spPr>
          <a:xfrm flipH="1">
            <a:off x="4281488" y="4827588"/>
            <a:ext cx="133350" cy="133350"/>
          </a:xfrm>
          <a:prstGeom prst="line">
            <a:avLst/>
          </a:prstGeom>
          <a:ln w="38100" cap="flat" cmpd="sng">
            <a:solidFill>
              <a:srgbClr val="0033CC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1605" name="Line 63"/>
          <p:cNvSpPr/>
          <p:nvPr/>
        </p:nvSpPr>
        <p:spPr>
          <a:xfrm>
            <a:off x="5435600" y="4429125"/>
            <a:ext cx="133350" cy="133350"/>
          </a:xfrm>
          <a:prstGeom prst="line">
            <a:avLst/>
          </a:prstGeom>
          <a:ln w="38100" cap="flat" cmpd="sng">
            <a:solidFill>
              <a:srgbClr val="0033CC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1606" name="Line 64"/>
          <p:cNvSpPr/>
          <p:nvPr/>
        </p:nvSpPr>
        <p:spPr>
          <a:xfrm flipH="1">
            <a:off x="5422265" y="4432300"/>
            <a:ext cx="133350" cy="133350"/>
          </a:xfrm>
          <a:prstGeom prst="line">
            <a:avLst/>
          </a:prstGeom>
          <a:ln w="38100" cap="flat" cmpd="sng">
            <a:solidFill>
              <a:srgbClr val="0033CC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1607" name="Line 63"/>
          <p:cNvSpPr/>
          <p:nvPr/>
        </p:nvSpPr>
        <p:spPr>
          <a:xfrm>
            <a:off x="5824538" y="4429125"/>
            <a:ext cx="133350" cy="133350"/>
          </a:xfrm>
          <a:prstGeom prst="line">
            <a:avLst/>
          </a:prstGeom>
          <a:ln w="38100" cap="flat" cmpd="sng">
            <a:solidFill>
              <a:srgbClr val="0033CC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1608" name="Line 64"/>
          <p:cNvSpPr/>
          <p:nvPr/>
        </p:nvSpPr>
        <p:spPr>
          <a:xfrm flipH="1">
            <a:off x="5811203" y="4432300"/>
            <a:ext cx="133350" cy="133350"/>
          </a:xfrm>
          <a:prstGeom prst="line">
            <a:avLst/>
          </a:prstGeom>
          <a:ln w="38100" cap="flat" cmpd="sng">
            <a:solidFill>
              <a:srgbClr val="0033CC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1609" name="Line 63"/>
          <p:cNvSpPr/>
          <p:nvPr/>
        </p:nvSpPr>
        <p:spPr>
          <a:xfrm>
            <a:off x="4677093" y="4810125"/>
            <a:ext cx="133350" cy="133350"/>
          </a:xfrm>
          <a:prstGeom prst="line">
            <a:avLst/>
          </a:prstGeom>
          <a:ln w="38100" cap="flat" cmpd="sng">
            <a:solidFill>
              <a:srgbClr val="0033CC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1610" name="Line 64"/>
          <p:cNvSpPr/>
          <p:nvPr/>
        </p:nvSpPr>
        <p:spPr>
          <a:xfrm flipH="1">
            <a:off x="4663758" y="4813300"/>
            <a:ext cx="133350" cy="133350"/>
          </a:xfrm>
          <a:prstGeom prst="line">
            <a:avLst/>
          </a:prstGeom>
          <a:ln w="38100" cap="flat" cmpd="sng">
            <a:solidFill>
              <a:srgbClr val="0033CC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1611" name="Line 63"/>
          <p:cNvSpPr/>
          <p:nvPr/>
        </p:nvSpPr>
        <p:spPr>
          <a:xfrm>
            <a:off x="3917633" y="4817745"/>
            <a:ext cx="133350" cy="133350"/>
          </a:xfrm>
          <a:prstGeom prst="line">
            <a:avLst/>
          </a:prstGeom>
          <a:ln w="38100" cap="flat" cmpd="sng">
            <a:solidFill>
              <a:srgbClr val="0033CC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1612" name="Line 64"/>
          <p:cNvSpPr/>
          <p:nvPr/>
        </p:nvSpPr>
        <p:spPr>
          <a:xfrm flipH="1">
            <a:off x="3904298" y="4820920"/>
            <a:ext cx="133350" cy="133350"/>
          </a:xfrm>
          <a:prstGeom prst="line">
            <a:avLst/>
          </a:prstGeom>
          <a:ln w="38100" cap="flat" cmpd="sng">
            <a:solidFill>
              <a:srgbClr val="0033CC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1613" name="Oval 1236"/>
          <p:cNvSpPr/>
          <p:nvPr/>
        </p:nvSpPr>
        <p:spPr>
          <a:xfrm>
            <a:off x="5822950" y="3248025"/>
            <a:ext cx="107950" cy="107950"/>
          </a:xfrm>
          <a:prstGeom prst="ellipse">
            <a:avLst/>
          </a:prstGeom>
          <a:solidFill>
            <a:schemeClr val="tx1"/>
          </a:solidFill>
          <a:ln w="28575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/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4" name="Line 1165"/>
          <p:cNvSpPr/>
          <p:nvPr/>
        </p:nvSpPr>
        <p:spPr>
          <a:xfrm>
            <a:off x="2524125" y="5181600"/>
            <a:ext cx="7769860" cy="635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" name="Line 1165"/>
          <p:cNvSpPr/>
          <p:nvPr/>
        </p:nvSpPr>
        <p:spPr>
          <a:xfrm>
            <a:off x="2524125" y="5488305"/>
            <a:ext cx="7769860" cy="9525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Line 1068"/>
          <p:cNvSpPr/>
          <p:nvPr/>
        </p:nvSpPr>
        <p:spPr>
          <a:xfrm>
            <a:off x="3585845" y="874395"/>
            <a:ext cx="3810" cy="4921885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" name="Line 1068"/>
          <p:cNvSpPr/>
          <p:nvPr/>
        </p:nvSpPr>
        <p:spPr>
          <a:xfrm>
            <a:off x="3966845" y="875030"/>
            <a:ext cx="3810" cy="492125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" name="Line 1068"/>
          <p:cNvSpPr/>
          <p:nvPr/>
        </p:nvSpPr>
        <p:spPr>
          <a:xfrm>
            <a:off x="4352925" y="875030"/>
            <a:ext cx="3810" cy="493522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" name="Line 1068"/>
          <p:cNvSpPr/>
          <p:nvPr/>
        </p:nvSpPr>
        <p:spPr>
          <a:xfrm>
            <a:off x="4728845" y="875030"/>
            <a:ext cx="3810" cy="493522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" name="Line 1068"/>
          <p:cNvSpPr/>
          <p:nvPr/>
        </p:nvSpPr>
        <p:spPr>
          <a:xfrm>
            <a:off x="5127625" y="875030"/>
            <a:ext cx="3810" cy="492125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" name="Line 1068"/>
          <p:cNvSpPr/>
          <p:nvPr/>
        </p:nvSpPr>
        <p:spPr>
          <a:xfrm>
            <a:off x="5490845" y="875030"/>
            <a:ext cx="3810" cy="493522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" name="Line 1068"/>
          <p:cNvSpPr/>
          <p:nvPr/>
        </p:nvSpPr>
        <p:spPr>
          <a:xfrm>
            <a:off x="5876925" y="875030"/>
            <a:ext cx="3810" cy="493522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3" name="Line 1068"/>
          <p:cNvSpPr/>
          <p:nvPr/>
        </p:nvSpPr>
        <p:spPr>
          <a:xfrm>
            <a:off x="6261100" y="875030"/>
            <a:ext cx="3810" cy="493522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4" name="Line 1068"/>
          <p:cNvSpPr/>
          <p:nvPr/>
        </p:nvSpPr>
        <p:spPr>
          <a:xfrm flipH="1">
            <a:off x="6609715" y="875030"/>
            <a:ext cx="4445" cy="493522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5" name="Line 1068"/>
          <p:cNvSpPr/>
          <p:nvPr/>
        </p:nvSpPr>
        <p:spPr>
          <a:xfrm>
            <a:off x="7005955" y="875030"/>
            <a:ext cx="3810" cy="492125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6" name="Line 1068"/>
          <p:cNvSpPr/>
          <p:nvPr/>
        </p:nvSpPr>
        <p:spPr>
          <a:xfrm flipH="1">
            <a:off x="7390130" y="875030"/>
            <a:ext cx="4445" cy="493522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7" name="Line 1068"/>
          <p:cNvSpPr/>
          <p:nvPr/>
        </p:nvSpPr>
        <p:spPr>
          <a:xfrm>
            <a:off x="7776210" y="875665"/>
            <a:ext cx="3810" cy="4934585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" name="Line 1068"/>
          <p:cNvSpPr/>
          <p:nvPr/>
        </p:nvSpPr>
        <p:spPr>
          <a:xfrm>
            <a:off x="8165465" y="884555"/>
            <a:ext cx="3810" cy="491998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9" name="Line 1068"/>
          <p:cNvSpPr/>
          <p:nvPr/>
        </p:nvSpPr>
        <p:spPr>
          <a:xfrm flipH="1">
            <a:off x="8525510" y="876300"/>
            <a:ext cx="4445" cy="493395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0" name="Line 1068"/>
          <p:cNvSpPr/>
          <p:nvPr/>
        </p:nvSpPr>
        <p:spPr>
          <a:xfrm flipH="1">
            <a:off x="8916670" y="876300"/>
            <a:ext cx="4445" cy="493395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1" name="Text Box 1197"/>
          <p:cNvSpPr txBox="1"/>
          <p:nvPr/>
        </p:nvSpPr>
        <p:spPr>
          <a:xfrm>
            <a:off x="10416540" y="4962525"/>
            <a:ext cx="609600" cy="457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en-US" altLang="zh-CN" sz="2400" b="1" dirty="0">
                <a:latin typeface="Times New Roman" panose="02020603050405020304" pitchFamily="18" charset="0"/>
                <a:ea typeface="宋体" panose="02010600030101010101" pitchFamily="2" charset="-122"/>
              </a:rPr>
              <a:t>F</a:t>
            </a:r>
            <a:r>
              <a:rPr lang="en-US" altLang="zh-CN" sz="2400" b="1" baseline="-25000" dirty="0"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</a:p>
        </p:txBody>
      </p:sp>
      <p:sp>
        <p:nvSpPr>
          <p:cNvPr id="22" name="Text Box 1197"/>
          <p:cNvSpPr txBox="1"/>
          <p:nvPr/>
        </p:nvSpPr>
        <p:spPr>
          <a:xfrm>
            <a:off x="10394315" y="5264785"/>
            <a:ext cx="609600" cy="4603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en-US" altLang="zh-CN" sz="2400" b="1" dirty="0">
                <a:latin typeface="Times New Roman" panose="02020603050405020304" pitchFamily="18" charset="0"/>
                <a:ea typeface="宋体" panose="02010600030101010101" pitchFamily="2" charset="-122"/>
              </a:rPr>
              <a:t>F</a:t>
            </a:r>
            <a:r>
              <a:rPr lang="en-US" altLang="zh-CN" sz="2400" b="1" baseline="-25000" dirty="0">
                <a:latin typeface="Times New Roman" panose="02020603050405020304" pitchFamily="18" charset="0"/>
                <a:ea typeface="宋体" panose="02010600030101010101" pitchFamily="2" charset="-122"/>
              </a:rPr>
              <a:t>0</a:t>
            </a:r>
          </a:p>
        </p:txBody>
      </p:sp>
      <p:sp>
        <p:nvSpPr>
          <p:cNvPr id="23" name="Rectangle 1190"/>
          <p:cNvSpPr/>
          <p:nvPr/>
        </p:nvSpPr>
        <p:spPr>
          <a:xfrm>
            <a:off x="2357120" y="1232535"/>
            <a:ext cx="381000" cy="381000"/>
          </a:xfrm>
          <a:prstGeom prst="rect">
            <a:avLst/>
          </a:prstGeom>
          <a:solidFill>
            <a:srgbClr val="9900FF">
              <a:alpha val="50195"/>
            </a:srgbClr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/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4" name="Oval 1043"/>
          <p:cNvSpPr/>
          <p:nvPr/>
        </p:nvSpPr>
        <p:spPr>
          <a:xfrm>
            <a:off x="2747645" y="1389698"/>
            <a:ext cx="76200" cy="76200"/>
          </a:xfrm>
          <a:prstGeom prst="ellipse">
            <a:avLst/>
          </a:pr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/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5" name="Line 1055"/>
          <p:cNvSpPr/>
          <p:nvPr/>
        </p:nvSpPr>
        <p:spPr>
          <a:xfrm>
            <a:off x="2138045" y="1049973"/>
            <a:ext cx="0" cy="354012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6" name="Line 1056"/>
          <p:cNvSpPr/>
          <p:nvPr/>
        </p:nvSpPr>
        <p:spPr>
          <a:xfrm>
            <a:off x="2138045" y="1413510"/>
            <a:ext cx="228600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7" name="Oval 1059"/>
          <p:cNvSpPr/>
          <p:nvPr/>
        </p:nvSpPr>
        <p:spPr>
          <a:xfrm>
            <a:off x="1668145" y="1016635"/>
            <a:ext cx="76200" cy="76200"/>
          </a:xfrm>
          <a:prstGeom prst="ellipse">
            <a:avLst/>
          </a:pr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/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8" name="Line 1175"/>
          <p:cNvSpPr/>
          <p:nvPr/>
        </p:nvSpPr>
        <p:spPr>
          <a:xfrm flipV="1">
            <a:off x="1747520" y="1043305"/>
            <a:ext cx="7961630" cy="8255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9" name="Line 1176"/>
          <p:cNvSpPr/>
          <p:nvPr/>
        </p:nvSpPr>
        <p:spPr>
          <a:xfrm>
            <a:off x="2814320" y="1435735"/>
            <a:ext cx="6894195" cy="254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0" name="Text Box 1189"/>
          <p:cNvSpPr txBox="1"/>
          <p:nvPr/>
        </p:nvSpPr>
        <p:spPr>
          <a:xfrm>
            <a:off x="2401570" y="1200785"/>
            <a:ext cx="381000" cy="457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 dirty="0"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</a:p>
        </p:txBody>
      </p:sp>
      <p:graphicFrame>
        <p:nvGraphicFramePr>
          <p:cNvPr id="31" name="Object 1198"/>
          <p:cNvGraphicFramePr>
            <a:graphicFrameLocks noChangeAspect="1"/>
          </p:cNvGraphicFramePr>
          <p:nvPr/>
        </p:nvGraphicFramePr>
        <p:xfrm>
          <a:off x="2804795" y="1039495"/>
          <a:ext cx="438150" cy="408305"/>
        </p:xfrm>
        <a:graphic>
          <a:graphicData uri="http://schemas.openxmlformats.org/presentationml/2006/ole">
            <p:oleObj spid="_x0000_s19463" r:id="rId9" imgW="203040" imgH="215640" progId="Equation.3">
              <p:embed/>
            </p:oleObj>
          </a:graphicData>
        </a:graphic>
      </p:graphicFrame>
      <p:sp>
        <p:nvSpPr>
          <p:cNvPr id="33" name="Oval 1204"/>
          <p:cNvSpPr/>
          <p:nvPr/>
        </p:nvSpPr>
        <p:spPr>
          <a:xfrm>
            <a:off x="3152458" y="1380173"/>
            <a:ext cx="107950" cy="107950"/>
          </a:xfrm>
          <a:prstGeom prst="ellipse">
            <a:avLst/>
          </a:prstGeom>
          <a:solidFill>
            <a:schemeClr val="tx1"/>
          </a:solidFill>
          <a:ln w="28575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/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4" name="Oval 1206"/>
          <p:cNvSpPr/>
          <p:nvPr/>
        </p:nvSpPr>
        <p:spPr>
          <a:xfrm>
            <a:off x="3533458" y="1380173"/>
            <a:ext cx="107950" cy="107950"/>
          </a:xfrm>
          <a:prstGeom prst="ellipse">
            <a:avLst/>
          </a:prstGeom>
          <a:solidFill>
            <a:schemeClr val="tx1"/>
          </a:solidFill>
          <a:ln w="28575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/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5" name="Oval 1207"/>
          <p:cNvSpPr/>
          <p:nvPr/>
        </p:nvSpPr>
        <p:spPr>
          <a:xfrm>
            <a:off x="3914458" y="1375410"/>
            <a:ext cx="107950" cy="107950"/>
          </a:xfrm>
          <a:prstGeom prst="ellipse">
            <a:avLst/>
          </a:prstGeom>
          <a:solidFill>
            <a:schemeClr val="tx1"/>
          </a:solidFill>
          <a:ln w="28575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/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6" name="Oval 1208"/>
          <p:cNvSpPr/>
          <p:nvPr/>
        </p:nvSpPr>
        <p:spPr>
          <a:xfrm>
            <a:off x="4290695" y="1380173"/>
            <a:ext cx="107950" cy="107950"/>
          </a:xfrm>
          <a:prstGeom prst="ellipse">
            <a:avLst/>
          </a:prstGeom>
          <a:solidFill>
            <a:schemeClr val="tx1"/>
          </a:solidFill>
          <a:ln w="28575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/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7" name="Oval 1209"/>
          <p:cNvSpPr/>
          <p:nvPr/>
        </p:nvSpPr>
        <p:spPr>
          <a:xfrm>
            <a:off x="4676458" y="1385888"/>
            <a:ext cx="107950" cy="107950"/>
          </a:xfrm>
          <a:prstGeom prst="ellipse">
            <a:avLst/>
          </a:prstGeom>
          <a:solidFill>
            <a:schemeClr val="tx1"/>
          </a:solidFill>
          <a:ln w="28575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/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8" name="Oval 1210"/>
          <p:cNvSpPr/>
          <p:nvPr/>
        </p:nvSpPr>
        <p:spPr>
          <a:xfrm>
            <a:off x="5057458" y="1395413"/>
            <a:ext cx="107950" cy="107950"/>
          </a:xfrm>
          <a:prstGeom prst="ellipse">
            <a:avLst/>
          </a:prstGeom>
          <a:solidFill>
            <a:schemeClr val="tx1"/>
          </a:solidFill>
          <a:ln w="28575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/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9" name="Oval 1211"/>
          <p:cNvSpPr/>
          <p:nvPr/>
        </p:nvSpPr>
        <p:spPr>
          <a:xfrm>
            <a:off x="5433695" y="1385888"/>
            <a:ext cx="107950" cy="107950"/>
          </a:xfrm>
          <a:prstGeom prst="ellipse">
            <a:avLst/>
          </a:prstGeom>
          <a:solidFill>
            <a:schemeClr val="tx1"/>
          </a:solidFill>
          <a:ln w="28575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/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40" name="Oval 1212"/>
          <p:cNvSpPr/>
          <p:nvPr/>
        </p:nvSpPr>
        <p:spPr>
          <a:xfrm>
            <a:off x="5819458" y="1385888"/>
            <a:ext cx="107950" cy="107950"/>
          </a:xfrm>
          <a:prstGeom prst="ellipse">
            <a:avLst/>
          </a:prstGeom>
          <a:solidFill>
            <a:schemeClr val="tx1"/>
          </a:solidFill>
          <a:ln w="28575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/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41" name="Oval 1239"/>
          <p:cNvSpPr/>
          <p:nvPr/>
        </p:nvSpPr>
        <p:spPr>
          <a:xfrm>
            <a:off x="2096770" y="988060"/>
            <a:ext cx="107950" cy="107950"/>
          </a:xfrm>
          <a:prstGeom prst="ellipse">
            <a:avLst/>
          </a:prstGeom>
          <a:solidFill>
            <a:schemeClr val="tx1"/>
          </a:solidFill>
          <a:ln w="28575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/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42" name="Text Box 1246"/>
          <p:cNvSpPr txBox="1"/>
          <p:nvPr/>
        </p:nvSpPr>
        <p:spPr>
          <a:xfrm>
            <a:off x="979170" y="794385"/>
            <a:ext cx="568325" cy="460375"/>
          </a:xfrm>
          <a:prstGeom prst="rect">
            <a:avLst/>
          </a:prstGeom>
          <a:noFill/>
          <a:ln w="19050">
            <a:noFill/>
          </a:ln>
        </p:spPr>
        <p:txBody>
          <a:bodyPr wrap="squar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 dirty="0">
                <a:latin typeface="Times New Roman" panose="02020603050405020304" pitchFamily="18" charset="0"/>
                <a:ea typeface="宋体" panose="02010600030101010101" pitchFamily="2" charset="-122"/>
              </a:rPr>
              <a:t>A</a:t>
            </a:r>
            <a:r>
              <a:rPr lang="en-US" altLang="zh-CN" sz="2400" b="1" baseline="-25000" dirty="0"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</a:p>
        </p:txBody>
      </p:sp>
      <p:graphicFrame>
        <p:nvGraphicFramePr>
          <p:cNvPr id="45" name="Object 1202"/>
          <p:cNvGraphicFramePr>
            <a:graphicFrameLocks noChangeAspect="1"/>
          </p:cNvGraphicFramePr>
          <p:nvPr/>
        </p:nvGraphicFramePr>
        <p:xfrm>
          <a:off x="8642350" y="273526"/>
          <a:ext cx="520065" cy="431800"/>
        </p:xfrm>
        <a:graphic>
          <a:graphicData uri="http://schemas.openxmlformats.org/presentationml/2006/ole">
            <p:oleObj spid="_x0000_s19464" r:id="rId10" imgW="241200" imgH="228600" progId="Equation.3">
              <p:embed/>
            </p:oleObj>
          </a:graphicData>
        </a:graphic>
      </p:graphicFrame>
      <p:sp>
        <p:nvSpPr>
          <p:cNvPr id="47" name="Oval 1204"/>
          <p:cNvSpPr/>
          <p:nvPr/>
        </p:nvSpPr>
        <p:spPr>
          <a:xfrm>
            <a:off x="3153728" y="1369378"/>
            <a:ext cx="107950" cy="107950"/>
          </a:xfrm>
          <a:prstGeom prst="ellipse">
            <a:avLst/>
          </a:prstGeom>
          <a:solidFill>
            <a:schemeClr val="tx1"/>
          </a:solidFill>
          <a:ln w="28575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/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48" name="Oval 1206"/>
          <p:cNvSpPr/>
          <p:nvPr/>
        </p:nvSpPr>
        <p:spPr>
          <a:xfrm>
            <a:off x="3534728" y="1369378"/>
            <a:ext cx="107950" cy="107950"/>
          </a:xfrm>
          <a:prstGeom prst="ellipse">
            <a:avLst/>
          </a:prstGeom>
          <a:solidFill>
            <a:schemeClr val="tx1"/>
          </a:solidFill>
          <a:ln w="28575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/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49" name="Oval 1207"/>
          <p:cNvSpPr/>
          <p:nvPr/>
        </p:nvSpPr>
        <p:spPr>
          <a:xfrm>
            <a:off x="3915728" y="1364615"/>
            <a:ext cx="107950" cy="107950"/>
          </a:xfrm>
          <a:prstGeom prst="ellipse">
            <a:avLst/>
          </a:prstGeom>
          <a:solidFill>
            <a:schemeClr val="tx1"/>
          </a:solidFill>
          <a:ln w="28575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/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50" name="Oval 1208"/>
          <p:cNvSpPr/>
          <p:nvPr/>
        </p:nvSpPr>
        <p:spPr>
          <a:xfrm>
            <a:off x="4291965" y="1369378"/>
            <a:ext cx="107950" cy="107950"/>
          </a:xfrm>
          <a:prstGeom prst="ellipse">
            <a:avLst/>
          </a:prstGeom>
          <a:solidFill>
            <a:schemeClr val="tx1"/>
          </a:solidFill>
          <a:ln w="28575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/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51" name="Oval 1209"/>
          <p:cNvSpPr/>
          <p:nvPr/>
        </p:nvSpPr>
        <p:spPr>
          <a:xfrm>
            <a:off x="4677728" y="1375093"/>
            <a:ext cx="107950" cy="107950"/>
          </a:xfrm>
          <a:prstGeom prst="ellipse">
            <a:avLst/>
          </a:prstGeom>
          <a:solidFill>
            <a:schemeClr val="tx1"/>
          </a:solidFill>
          <a:ln w="28575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/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52" name="Oval 1210"/>
          <p:cNvSpPr/>
          <p:nvPr/>
        </p:nvSpPr>
        <p:spPr>
          <a:xfrm>
            <a:off x="5058728" y="1384618"/>
            <a:ext cx="107950" cy="107950"/>
          </a:xfrm>
          <a:prstGeom prst="ellipse">
            <a:avLst/>
          </a:prstGeom>
          <a:solidFill>
            <a:schemeClr val="tx1"/>
          </a:solidFill>
          <a:ln w="28575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/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53" name="Oval 1211"/>
          <p:cNvSpPr/>
          <p:nvPr/>
        </p:nvSpPr>
        <p:spPr>
          <a:xfrm>
            <a:off x="5434965" y="1375093"/>
            <a:ext cx="107950" cy="107950"/>
          </a:xfrm>
          <a:prstGeom prst="ellipse">
            <a:avLst/>
          </a:prstGeom>
          <a:solidFill>
            <a:schemeClr val="tx1"/>
          </a:solidFill>
          <a:ln w="28575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/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54" name="Oval 1212"/>
          <p:cNvSpPr/>
          <p:nvPr/>
        </p:nvSpPr>
        <p:spPr>
          <a:xfrm>
            <a:off x="8868728" y="1025843"/>
            <a:ext cx="107950" cy="107950"/>
          </a:xfrm>
          <a:prstGeom prst="ellipse">
            <a:avLst/>
          </a:prstGeom>
          <a:solidFill>
            <a:schemeClr val="tx1"/>
          </a:solidFill>
          <a:ln w="28575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/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55" name="Oval 1204"/>
          <p:cNvSpPr/>
          <p:nvPr/>
        </p:nvSpPr>
        <p:spPr>
          <a:xfrm>
            <a:off x="6202998" y="1009333"/>
            <a:ext cx="107950" cy="107950"/>
          </a:xfrm>
          <a:prstGeom prst="ellipse">
            <a:avLst/>
          </a:prstGeom>
          <a:solidFill>
            <a:schemeClr val="tx1"/>
          </a:solidFill>
          <a:ln w="28575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/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56" name="Oval 1206"/>
          <p:cNvSpPr/>
          <p:nvPr/>
        </p:nvSpPr>
        <p:spPr>
          <a:xfrm>
            <a:off x="6583998" y="1009333"/>
            <a:ext cx="107950" cy="107950"/>
          </a:xfrm>
          <a:prstGeom prst="ellipse">
            <a:avLst/>
          </a:prstGeom>
          <a:solidFill>
            <a:schemeClr val="tx1"/>
          </a:solidFill>
          <a:ln w="28575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/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57" name="Oval 1207"/>
          <p:cNvSpPr/>
          <p:nvPr/>
        </p:nvSpPr>
        <p:spPr>
          <a:xfrm>
            <a:off x="6964998" y="1004570"/>
            <a:ext cx="107950" cy="107950"/>
          </a:xfrm>
          <a:prstGeom prst="ellipse">
            <a:avLst/>
          </a:prstGeom>
          <a:solidFill>
            <a:schemeClr val="tx1"/>
          </a:solidFill>
          <a:ln w="28575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/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58" name="Oval 1208"/>
          <p:cNvSpPr/>
          <p:nvPr/>
        </p:nvSpPr>
        <p:spPr>
          <a:xfrm>
            <a:off x="7341235" y="1009333"/>
            <a:ext cx="107950" cy="107950"/>
          </a:xfrm>
          <a:prstGeom prst="ellipse">
            <a:avLst/>
          </a:prstGeom>
          <a:solidFill>
            <a:schemeClr val="tx1"/>
          </a:solidFill>
          <a:ln w="28575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/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59" name="Oval 1209"/>
          <p:cNvSpPr/>
          <p:nvPr/>
        </p:nvSpPr>
        <p:spPr>
          <a:xfrm>
            <a:off x="7726998" y="1015048"/>
            <a:ext cx="107950" cy="107950"/>
          </a:xfrm>
          <a:prstGeom prst="ellipse">
            <a:avLst/>
          </a:prstGeom>
          <a:solidFill>
            <a:schemeClr val="tx1"/>
          </a:solidFill>
          <a:ln w="28575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/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60" name="Oval 1210"/>
          <p:cNvSpPr/>
          <p:nvPr/>
        </p:nvSpPr>
        <p:spPr>
          <a:xfrm>
            <a:off x="8107998" y="1024573"/>
            <a:ext cx="107950" cy="107950"/>
          </a:xfrm>
          <a:prstGeom prst="ellipse">
            <a:avLst/>
          </a:prstGeom>
          <a:solidFill>
            <a:schemeClr val="tx1"/>
          </a:solidFill>
          <a:ln w="28575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/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61" name="Oval 1211"/>
          <p:cNvSpPr/>
          <p:nvPr/>
        </p:nvSpPr>
        <p:spPr>
          <a:xfrm>
            <a:off x="8484235" y="1015048"/>
            <a:ext cx="107950" cy="107950"/>
          </a:xfrm>
          <a:prstGeom prst="ellipse">
            <a:avLst/>
          </a:prstGeom>
          <a:solidFill>
            <a:schemeClr val="tx1"/>
          </a:solidFill>
          <a:ln w="28575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/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62" name="Oval 1204"/>
          <p:cNvSpPr/>
          <p:nvPr/>
        </p:nvSpPr>
        <p:spPr>
          <a:xfrm>
            <a:off x="6197918" y="2052638"/>
            <a:ext cx="107950" cy="107950"/>
          </a:xfrm>
          <a:prstGeom prst="ellipse">
            <a:avLst/>
          </a:prstGeom>
          <a:solidFill>
            <a:schemeClr val="tx1"/>
          </a:solidFill>
          <a:ln w="28575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/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63" name="Oval 1206"/>
          <p:cNvSpPr/>
          <p:nvPr/>
        </p:nvSpPr>
        <p:spPr>
          <a:xfrm>
            <a:off x="6578918" y="2052638"/>
            <a:ext cx="107950" cy="107950"/>
          </a:xfrm>
          <a:prstGeom prst="ellipse">
            <a:avLst/>
          </a:prstGeom>
          <a:solidFill>
            <a:schemeClr val="tx1"/>
          </a:solidFill>
          <a:ln w="28575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/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64" name="Oval 1207"/>
          <p:cNvSpPr/>
          <p:nvPr/>
        </p:nvSpPr>
        <p:spPr>
          <a:xfrm>
            <a:off x="6959918" y="2047875"/>
            <a:ext cx="107950" cy="107950"/>
          </a:xfrm>
          <a:prstGeom prst="ellipse">
            <a:avLst/>
          </a:prstGeom>
          <a:solidFill>
            <a:schemeClr val="tx1"/>
          </a:solidFill>
          <a:ln w="28575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/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65" name="Oval 1208"/>
          <p:cNvSpPr/>
          <p:nvPr/>
        </p:nvSpPr>
        <p:spPr>
          <a:xfrm>
            <a:off x="7336155" y="2052638"/>
            <a:ext cx="107950" cy="107950"/>
          </a:xfrm>
          <a:prstGeom prst="ellipse">
            <a:avLst/>
          </a:prstGeom>
          <a:solidFill>
            <a:schemeClr val="tx1"/>
          </a:solidFill>
          <a:ln w="28575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/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66" name="Oval 1204"/>
          <p:cNvSpPr/>
          <p:nvPr/>
        </p:nvSpPr>
        <p:spPr>
          <a:xfrm>
            <a:off x="7736523" y="1692593"/>
            <a:ext cx="107950" cy="107950"/>
          </a:xfrm>
          <a:prstGeom prst="ellipse">
            <a:avLst/>
          </a:prstGeom>
          <a:solidFill>
            <a:schemeClr val="tx1"/>
          </a:solidFill>
          <a:ln w="28575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/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67" name="Oval 1206"/>
          <p:cNvSpPr/>
          <p:nvPr/>
        </p:nvSpPr>
        <p:spPr>
          <a:xfrm>
            <a:off x="8117523" y="1692593"/>
            <a:ext cx="107950" cy="107950"/>
          </a:xfrm>
          <a:prstGeom prst="ellipse">
            <a:avLst/>
          </a:prstGeom>
          <a:solidFill>
            <a:schemeClr val="tx1"/>
          </a:solidFill>
          <a:ln w="28575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/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68" name="Oval 1207"/>
          <p:cNvSpPr/>
          <p:nvPr/>
        </p:nvSpPr>
        <p:spPr>
          <a:xfrm>
            <a:off x="8498523" y="1687830"/>
            <a:ext cx="107950" cy="107950"/>
          </a:xfrm>
          <a:prstGeom prst="ellipse">
            <a:avLst/>
          </a:prstGeom>
          <a:solidFill>
            <a:schemeClr val="tx1"/>
          </a:solidFill>
          <a:ln w="28575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/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69" name="Oval 1208"/>
          <p:cNvSpPr/>
          <p:nvPr/>
        </p:nvSpPr>
        <p:spPr>
          <a:xfrm>
            <a:off x="8874760" y="1692593"/>
            <a:ext cx="107950" cy="107950"/>
          </a:xfrm>
          <a:prstGeom prst="ellipse">
            <a:avLst/>
          </a:prstGeom>
          <a:solidFill>
            <a:schemeClr val="tx1"/>
          </a:solidFill>
          <a:ln w="28575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/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70" name="Oval 1204"/>
          <p:cNvSpPr/>
          <p:nvPr/>
        </p:nvSpPr>
        <p:spPr>
          <a:xfrm>
            <a:off x="6202998" y="2898458"/>
            <a:ext cx="107950" cy="107950"/>
          </a:xfrm>
          <a:prstGeom prst="ellipse">
            <a:avLst/>
          </a:prstGeom>
          <a:solidFill>
            <a:schemeClr val="tx1"/>
          </a:solidFill>
          <a:ln w="28575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/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71" name="Oval 1206"/>
          <p:cNvSpPr/>
          <p:nvPr/>
        </p:nvSpPr>
        <p:spPr>
          <a:xfrm>
            <a:off x="6583998" y="2898458"/>
            <a:ext cx="107950" cy="107950"/>
          </a:xfrm>
          <a:prstGeom prst="ellipse">
            <a:avLst/>
          </a:prstGeom>
          <a:solidFill>
            <a:schemeClr val="tx1"/>
          </a:solidFill>
          <a:ln w="28575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/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72" name="Oval 1204"/>
          <p:cNvSpPr/>
          <p:nvPr/>
        </p:nvSpPr>
        <p:spPr>
          <a:xfrm>
            <a:off x="6959918" y="2476183"/>
            <a:ext cx="107950" cy="107950"/>
          </a:xfrm>
          <a:prstGeom prst="ellipse">
            <a:avLst/>
          </a:prstGeom>
          <a:solidFill>
            <a:schemeClr val="tx1"/>
          </a:solidFill>
          <a:ln w="28575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/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73" name="Oval 1206"/>
          <p:cNvSpPr/>
          <p:nvPr/>
        </p:nvSpPr>
        <p:spPr>
          <a:xfrm>
            <a:off x="7340918" y="2476183"/>
            <a:ext cx="107950" cy="107950"/>
          </a:xfrm>
          <a:prstGeom prst="ellipse">
            <a:avLst/>
          </a:prstGeom>
          <a:solidFill>
            <a:schemeClr val="tx1"/>
          </a:solidFill>
          <a:ln w="28575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/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74" name="Oval 1204"/>
          <p:cNvSpPr/>
          <p:nvPr/>
        </p:nvSpPr>
        <p:spPr>
          <a:xfrm>
            <a:off x="7736523" y="2914333"/>
            <a:ext cx="107950" cy="107950"/>
          </a:xfrm>
          <a:prstGeom prst="ellipse">
            <a:avLst/>
          </a:prstGeom>
          <a:solidFill>
            <a:schemeClr val="tx1"/>
          </a:solidFill>
          <a:ln w="28575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/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75" name="Oval 1206"/>
          <p:cNvSpPr/>
          <p:nvPr/>
        </p:nvSpPr>
        <p:spPr>
          <a:xfrm>
            <a:off x="8117523" y="2914333"/>
            <a:ext cx="107950" cy="107950"/>
          </a:xfrm>
          <a:prstGeom prst="ellipse">
            <a:avLst/>
          </a:prstGeom>
          <a:solidFill>
            <a:schemeClr val="tx1"/>
          </a:solidFill>
          <a:ln w="28575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/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76" name="Oval 1204"/>
          <p:cNvSpPr/>
          <p:nvPr/>
        </p:nvSpPr>
        <p:spPr>
          <a:xfrm>
            <a:off x="8487728" y="2460308"/>
            <a:ext cx="107950" cy="107950"/>
          </a:xfrm>
          <a:prstGeom prst="ellipse">
            <a:avLst/>
          </a:prstGeom>
          <a:solidFill>
            <a:schemeClr val="tx1"/>
          </a:solidFill>
          <a:ln w="28575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/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77" name="Oval 1206"/>
          <p:cNvSpPr/>
          <p:nvPr/>
        </p:nvSpPr>
        <p:spPr>
          <a:xfrm>
            <a:off x="8868728" y="2460308"/>
            <a:ext cx="107950" cy="107950"/>
          </a:xfrm>
          <a:prstGeom prst="ellipse">
            <a:avLst/>
          </a:prstGeom>
          <a:solidFill>
            <a:schemeClr val="tx1"/>
          </a:solidFill>
          <a:ln w="28575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/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78" name="Oval 1222"/>
          <p:cNvSpPr/>
          <p:nvPr/>
        </p:nvSpPr>
        <p:spPr>
          <a:xfrm>
            <a:off x="6584315" y="3262313"/>
            <a:ext cx="107950" cy="107950"/>
          </a:xfrm>
          <a:prstGeom prst="ellipse">
            <a:avLst/>
          </a:prstGeom>
          <a:solidFill>
            <a:schemeClr val="tx1"/>
          </a:solidFill>
          <a:ln w="28575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/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79" name="Oval 1226"/>
          <p:cNvSpPr/>
          <p:nvPr/>
        </p:nvSpPr>
        <p:spPr>
          <a:xfrm>
            <a:off x="6203315" y="3700463"/>
            <a:ext cx="107950" cy="107950"/>
          </a:xfrm>
          <a:prstGeom prst="ellipse">
            <a:avLst/>
          </a:prstGeom>
          <a:solidFill>
            <a:schemeClr val="tx1"/>
          </a:solidFill>
          <a:ln w="28575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/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80" name="Oval 1222"/>
          <p:cNvSpPr/>
          <p:nvPr/>
        </p:nvSpPr>
        <p:spPr>
          <a:xfrm>
            <a:off x="7341235" y="3257868"/>
            <a:ext cx="107950" cy="107950"/>
          </a:xfrm>
          <a:prstGeom prst="ellipse">
            <a:avLst/>
          </a:prstGeom>
          <a:solidFill>
            <a:schemeClr val="tx1"/>
          </a:solidFill>
          <a:ln w="28575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/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81" name="Oval 1226"/>
          <p:cNvSpPr/>
          <p:nvPr/>
        </p:nvSpPr>
        <p:spPr>
          <a:xfrm>
            <a:off x="6960235" y="3696018"/>
            <a:ext cx="107950" cy="107950"/>
          </a:xfrm>
          <a:prstGeom prst="ellipse">
            <a:avLst/>
          </a:prstGeom>
          <a:solidFill>
            <a:schemeClr val="tx1"/>
          </a:solidFill>
          <a:ln w="28575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/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82" name="Oval 1222"/>
          <p:cNvSpPr/>
          <p:nvPr/>
        </p:nvSpPr>
        <p:spPr>
          <a:xfrm>
            <a:off x="8113395" y="3262313"/>
            <a:ext cx="107950" cy="107950"/>
          </a:xfrm>
          <a:prstGeom prst="ellipse">
            <a:avLst/>
          </a:prstGeom>
          <a:solidFill>
            <a:schemeClr val="tx1"/>
          </a:solidFill>
          <a:ln w="28575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/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83" name="Oval 1226"/>
          <p:cNvSpPr/>
          <p:nvPr/>
        </p:nvSpPr>
        <p:spPr>
          <a:xfrm>
            <a:off x="7732395" y="3700463"/>
            <a:ext cx="107950" cy="107950"/>
          </a:xfrm>
          <a:prstGeom prst="ellipse">
            <a:avLst/>
          </a:prstGeom>
          <a:solidFill>
            <a:schemeClr val="tx1"/>
          </a:solidFill>
          <a:ln w="28575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/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84" name="Oval 1222"/>
          <p:cNvSpPr/>
          <p:nvPr/>
        </p:nvSpPr>
        <p:spPr>
          <a:xfrm>
            <a:off x="8874760" y="3257868"/>
            <a:ext cx="107950" cy="107950"/>
          </a:xfrm>
          <a:prstGeom prst="ellipse">
            <a:avLst/>
          </a:prstGeom>
          <a:solidFill>
            <a:schemeClr val="tx1"/>
          </a:solidFill>
          <a:ln w="28575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/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85" name="Oval 1226"/>
          <p:cNvSpPr/>
          <p:nvPr/>
        </p:nvSpPr>
        <p:spPr>
          <a:xfrm>
            <a:off x="8493760" y="3696018"/>
            <a:ext cx="107950" cy="107950"/>
          </a:xfrm>
          <a:prstGeom prst="ellipse">
            <a:avLst/>
          </a:prstGeom>
          <a:solidFill>
            <a:schemeClr val="tx1"/>
          </a:solidFill>
          <a:ln w="28575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/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87" name="Line 63"/>
          <p:cNvSpPr/>
          <p:nvPr/>
        </p:nvSpPr>
        <p:spPr>
          <a:xfrm>
            <a:off x="6558598" y="4446905"/>
            <a:ext cx="133350" cy="133350"/>
          </a:xfrm>
          <a:prstGeom prst="line">
            <a:avLst/>
          </a:prstGeom>
          <a:ln w="38100" cap="flat" cmpd="sng">
            <a:solidFill>
              <a:srgbClr val="0033CC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8" name="Line 64"/>
          <p:cNvSpPr/>
          <p:nvPr/>
        </p:nvSpPr>
        <p:spPr>
          <a:xfrm flipH="1">
            <a:off x="6545263" y="4450080"/>
            <a:ext cx="133350" cy="133350"/>
          </a:xfrm>
          <a:prstGeom prst="line">
            <a:avLst/>
          </a:prstGeom>
          <a:ln w="38100" cap="flat" cmpd="sng">
            <a:solidFill>
              <a:srgbClr val="0033CC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9" name="Line 63"/>
          <p:cNvSpPr/>
          <p:nvPr/>
        </p:nvSpPr>
        <p:spPr>
          <a:xfrm>
            <a:off x="6557963" y="4815840"/>
            <a:ext cx="133350" cy="133350"/>
          </a:xfrm>
          <a:prstGeom prst="line">
            <a:avLst/>
          </a:prstGeom>
          <a:ln w="38100" cap="flat" cmpd="sng">
            <a:solidFill>
              <a:srgbClr val="0033CC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0" name="Line 64"/>
          <p:cNvSpPr/>
          <p:nvPr/>
        </p:nvSpPr>
        <p:spPr>
          <a:xfrm flipH="1">
            <a:off x="6544628" y="4819015"/>
            <a:ext cx="133350" cy="133350"/>
          </a:xfrm>
          <a:prstGeom prst="line">
            <a:avLst/>
          </a:prstGeom>
          <a:ln w="38100" cap="flat" cmpd="sng">
            <a:solidFill>
              <a:srgbClr val="0033CC"/>
            </a:solidFill>
            <a:prstDash val="solid"/>
            <a:round/>
            <a:headEnd type="none" w="med" len="med"/>
            <a:tailEnd type="none" w="med" len="med"/>
          </a:ln>
        </p:spPr>
      </p:sp>
      <p:grpSp>
        <p:nvGrpSpPr>
          <p:cNvPr id="43" name="组合 90"/>
          <p:cNvGrpSpPr/>
          <p:nvPr/>
        </p:nvGrpSpPr>
        <p:grpSpPr>
          <a:xfrm>
            <a:off x="3141345" y="5111750"/>
            <a:ext cx="146685" cy="136525"/>
            <a:chOff x="5752" y="6985"/>
            <a:chExt cx="231" cy="215"/>
          </a:xfrm>
        </p:grpSpPr>
        <p:sp>
          <p:nvSpPr>
            <p:cNvPr id="92" name="Line 63"/>
            <p:cNvSpPr/>
            <p:nvPr/>
          </p:nvSpPr>
          <p:spPr>
            <a:xfrm>
              <a:off x="5773" y="6985"/>
              <a:ext cx="210" cy="210"/>
            </a:xfrm>
            <a:prstGeom prst="line">
              <a:avLst/>
            </a:prstGeom>
            <a:ln w="38100" cap="flat" cmpd="sng">
              <a:solidFill>
                <a:srgbClr val="0033CC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93" name="Line 64"/>
            <p:cNvSpPr/>
            <p:nvPr/>
          </p:nvSpPr>
          <p:spPr>
            <a:xfrm flipH="1">
              <a:off x="5752" y="6990"/>
              <a:ext cx="210" cy="210"/>
            </a:xfrm>
            <a:prstGeom prst="line">
              <a:avLst/>
            </a:prstGeom>
            <a:ln w="38100" cap="flat" cmpd="sng">
              <a:solidFill>
                <a:srgbClr val="0033CC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sp>
        <p:nvSpPr>
          <p:cNvPr id="94" name="Line 63"/>
          <p:cNvSpPr/>
          <p:nvPr/>
        </p:nvSpPr>
        <p:spPr>
          <a:xfrm>
            <a:off x="5834698" y="5128260"/>
            <a:ext cx="133350" cy="133350"/>
          </a:xfrm>
          <a:prstGeom prst="line">
            <a:avLst/>
          </a:prstGeom>
          <a:ln w="38100" cap="flat" cmpd="sng">
            <a:solidFill>
              <a:srgbClr val="0033CC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5" name="Line 64"/>
          <p:cNvSpPr/>
          <p:nvPr/>
        </p:nvSpPr>
        <p:spPr>
          <a:xfrm flipH="1">
            <a:off x="5821363" y="5131435"/>
            <a:ext cx="133350" cy="133350"/>
          </a:xfrm>
          <a:prstGeom prst="line">
            <a:avLst/>
          </a:prstGeom>
          <a:ln w="38100" cap="flat" cmpd="sng">
            <a:solidFill>
              <a:srgbClr val="0033CC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6" name="Line 63"/>
          <p:cNvSpPr/>
          <p:nvPr/>
        </p:nvSpPr>
        <p:spPr>
          <a:xfrm>
            <a:off x="4305935" y="5112385"/>
            <a:ext cx="133350" cy="133350"/>
          </a:xfrm>
          <a:prstGeom prst="line">
            <a:avLst/>
          </a:prstGeom>
          <a:ln w="38100" cap="flat" cmpd="sng">
            <a:solidFill>
              <a:srgbClr val="0033CC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7" name="Line 64"/>
          <p:cNvSpPr/>
          <p:nvPr/>
        </p:nvSpPr>
        <p:spPr>
          <a:xfrm flipH="1">
            <a:off x="4292600" y="5115560"/>
            <a:ext cx="133350" cy="133350"/>
          </a:xfrm>
          <a:prstGeom prst="line">
            <a:avLst/>
          </a:prstGeom>
          <a:ln w="38100" cap="flat" cmpd="sng">
            <a:solidFill>
              <a:srgbClr val="0033CC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8" name="Line 63"/>
          <p:cNvSpPr/>
          <p:nvPr/>
        </p:nvSpPr>
        <p:spPr>
          <a:xfrm>
            <a:off x="4694873" y="5112385"/>
            <a:ext cx="133350" cy="133350"/>
          </a:xfrm>
          <a:prstGeom prst="line">
            <a:avLst/>
          </a:prstGeom>
          <a:ln w="38100" cap="flat" cmpd="sng">
            <a:solidFill>
              <a:srgbClr val="0033CC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9" name="Line 64"/>
          <p:cNvSpPr/>
          <p:nvPr/>
        </p:nvSpPr>
        <p:spPr>
          <a:xfrm flipH="1">
            <a:off x="4681538" y="5115560"/>
            <a:ext cx="133350" cy="133350"/>
          </a:xfrm>
          <a:prstGeom prst="line">
            <a:avLst/>
          </a:prstGeom>
          <a:ln w="38100" cap="flat" cmpd="sng">
            <a:solidFill>
              <a:srgbClr val="0033CC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0" name="Line 63"/>
          <p:cNvSpPr/>
          <p:nvPr/>
        </p:nvSpPr>
        <p:spPr>
          <a:xfrm>
            <a:off x="6185853" y="5128260"/>
            <a:ext cx="133350" cy="133350"/>
          </a:xfrm>
          <a:prstGeom prst="line">
            <a:avLst/>
          </a:prstGeom>
          <a:ln w="38100" cap="flat" cmpd="sng">
            <a:solidFill>
              <a:srgbClr val="0033CC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2" name="Line 64"/>
          <p:cNvSpPr/>
          <p:nvPr/>
        </p:nvSpPr>
        <p:spPr>
          <a:xfrm flipH="1">
            <a:off x="6172518" y="5131435"/>
            <a:ext cx="133350" cy="133350"/>
          </a:xfrm>
          <a:prstGeom prst="line">
            <a:avLst/>
          </a:prstGeom>
          <a:ln w="38100" cap="flat" cmpd="sng">
            <a:solidFill>
              <a:srgbClr val="0033CC"/>
            </a:solidFill>
            <a:prstDash val="solid"/>
            <a:round/>
            <a:headEnd type="none" w="med" len="med"/>
            <a:tailEnd type="none" w="med" len="med"/>
          </a:ln>
        </p:spPr>
      </p:sp>
      <p:grpSp>
        <p:nvGrpSpPr>
          <p:cNvPr id="44" name="组合 102"/>
          <p:cNvGrpSpPr/>
          <p:nvPr/>
        </p:nvGrpSpPr>
        <p:grpSpPr>
          <a:xfrm>
            <a:off x="3121660" y="5416550"/>
            <a:ext cx="146685" cy="136525"/>
            <a:chOff x="5752" y="6985"/>
            <a:chExt cx="231" cy="215"/>
          </a:xfrm>
        </p:grpSpPr>
        <p:sp>
          <p:nvSpPr>
            <p:cNvPr id="104" name="Line 63"/>
            <p:cNvSpPr/>
            <p:nvPr/>
          </p:nvSpPr>
          <p:spPr>
            <a:xfrm>
              <a:off x="5773" y="6985"/>
              <a:ext cx="210" cy="210"/>
            </a:xfrm>
            <a:prstGeom prst="line">
              <a:avLst/>
            </a:prstGeom>
            <a:ln w="38100" cap="flat" cmpd="sng">
              <a:solidFill>
                <a:srgbClr val="0033CC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05" name="Line 64"/>
            <p:cNvSpPr/>
            <p:nvPr/>
          </p:nvSpPr>
          <p:spPr>
            <a:xfrm flipH="1">
              <a:off x="5752" y="6990"/>
              <a:ext cx="210" cy="210"/>
            </a:xfrm>
            <a:prstGeom prst="line">
              <a:avLst/>
            </a:prstGeom>
            <a:ln w="38100" cap="flat" cmpd="sng">
              <a:solidFill>
                <a:srgbClr val="0033CC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sp>
        <p:nvSpPr>
          <p:cNvPr id="106" name="Line 63"/>
          <p:cNvSpPr/>
          <p:nvPr/>
        </p:nvSpPr>
        <p:spPr>
          <a:xfrm>
            <a:off x="5446713" y="5425440"/>
            <a:ext cx="133350" cy="133350"/>
          </a:xfrm>
          <a:prstGeom prst="line">
            <a:avLst/>
          </a:prstGeom>
          <a:ln w="38100" cap="flat" cmpd="sng">
            <a:solidFill>
              <a:srgbClr val="0033CC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7" name="Line 64"/>
          <p:cNvSpPr/>
          <p:nvPr/>
        </p:nvSpPr>
        <p:spPr>
          <a:xfrm flipH="1">
            <a:off x="5433378" y="5428615"/>
            <a:ext cx="133350" cy="133350"/>
          </a:xfrm>
          <a:prstGeom prst="line">
            <a:avLst/>
          </a:prstGeom>
          <a:ln w="38100" cap="flat" cmpd="sng">
            <a:solidFill>
              <a:srgbClr val="0033CC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8" name="Line 63"/>
          <p:cNvSpPr/>
          <p:nvPr/>
        </p:nvSpPr>
        <p:spPr>
          <a:xfrm>
            <a:off x="3917950" y="5425440"/>
            <a:ext cx="133350" cy="133350"/>
          </a:xfrm>
          <a:prstGeom prst="line">
            <a:avLst/>
          </a:prstGeom>
          <a:ln w="38100" cap="flat" cmpd="sng">
            <a:solidFill>
              <a:srgbClr val="0033CC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9" name="Line 64"/>
          <p:cNvSpPr/>
          <p:nvPr/>
        </p:nvSpPr>
        <p:spPr>
          <a:xfrm flipH="1">
            <a:off x="3904615" y="5428615"/>
            <a:ext cx="133350" cy="133350"/>
          </a:xfrm>
          <a:prstGeom prst="line">
            <a:avLst/>
          </a:prstGeom>
          <a:ln w="38100" cap="flat" cmpd="sng">
            <a:solidFill>
              <a:srgbClr val="0033CC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0" name="Line 63"/>
          <p:cNvSpPr/>
          <p:nvPr/>
        </p:nvSpPr>
        <p:spPr>
          <a:xfrm>
            <a:off x="4669473" y="5425440"/>
            <a:ext cx="133350" cy="133350"/>
          </a:xfrm>
          <a:prstGeom prst="line">
            <a:avLst/>
          </a:prstGeom>
          <a:ln w="38100" cap="flat" cmpd="sng">
            <a:solidFill>
              <a:srgbClr val="0033CC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1" name="Line 64"/>
          <p:cNvSpPr/>
          <p:nvPr/>
        </p:nvSpPr>
        <p:spPr>
          <a:xfrm flipH="1">
            <a:off x="4656138" y="5428615"/>
            <a:ext cx="133350" cy="133350"/>
          </a:xfrm>
          <a:prstGeom prst="line">
            <a:avLst/>
          </a:prstGeom>
          <a:ln w="38100" cap="flat" cmpd="sng">
            <a:solidFill>
              <a:srgbClr val="0033CC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2" name="Line 63"/>
          <p:cNvSpPr/>
          <p:nvPr/>
        </p:nvSpPr>
        <p:spPr>
          <a:xfrm>
            <a:off x="6203633" y="5413375"/>
            <a:ext cx="133350" cy="133350"/>
          </a:xfrm>
          <a:prstGeom prst="line">
            <a:avLst/>
          </a:prstGeom>
          <a:ln w="38100" cap="flat" cmpd="sng">
            <a:solidFill>
              <a:srgbClr val="0033CC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3" name="Line 64"/>
          <p:cNvSpPr/>
          <p:nvPr/>
        </p:nvSpPr>
        <p:spPr>
          <a:xfrm flipH="1">
            <a:off x="6190298" y="5416550"/>
            <a:ext cx="133350" cy="133350"/>
          </a:xfrm>
          <a:prstGeom prst="line">
            <a:avLst/>
          </a:prstGeom>
          <a:ln w="38100" cap="flat" cmpd="sng">
            <a:solidFill>
              <a:srgbClr val="0033CC"/>
            </a:solidFill>
            <a:prstDash val="solid"/>
            <a:round/>
            <a:headEnd type="none" w="med" len="med"/>
            <a:tailEnd type="none" w="med" len="med"/>
          </a:ln>
        </p:spPr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3</a:t>
            </a:r>
            <a:r>
              <a:rPr lang="zh-CN" altLang="en-US" dirty="0" smtClean="0"/>
              <a:t>、</a:t>
            </a:r>
            <a:r>
              <a:rPr lang="zh-CN" altLang="en-US" dirty="0" smtClean="0"/>
              <a:t>已知多输出组合电路的输出函数如下：</a:t>
            </a:r>
            <a:endParaRPr lang="en-US" altLang="zh-CN" dirty="0" smtClean="0"/>
          </a:p>
          <a:p>
            <a:r>
              <a:rPr lang="en-US" altLang="zh-CN" dirty="0" smtClean="0"/>
              <a:t>      F1(A,B,C,D)=</a:t>
            </a:r>
            <a:r>
              <a:rPr lang="el-GR" altLang="zh-CN" dirty="0"/>
              <a:t> Σ </a:t>
            </a:r>
            <a:r>
              <a:rPr lang="en-US" altLang="zh-CN" dirty="0" smtClean="0"/>
              <a:t>m(2,5,6,7,8,10,12,13,14,15);</a:t>
            </a:r>
          </a:p>
          <a:p>
            <a:r>
              <a:rPr lang="en-US" altLang="zh-CN" dirty="0" smtClean="0"/>
              <a:t>      F2(A,B,C,D)=</a:t>
            </a:r>
            <a:r>
              <a:rPr lang="el-GR" altLang="zh-CN" dirty="0"/>
              <a:t> Σ </a:t>
            </a:r>
            <a:r>
              <a:rPr lang="en-US" altLang="zh-CN" dirty="0" smtClean="0"/>
              <a:t>m(2,6,7,9,11,13,15)</a:t>
            </a:r>
          </a:p>
          <a:p>
            <a:r>
              <a:rPr lang="zh-CN" altLang="en-US" dirty="0" smtClean="0"/>
              <a:t>      试用</a:t>
            </a:r>
            <a:r>
              <a:rPr lang="en-US" altLang="zh-CN" dirty="0" smtClean="0"/>
              <a:t>PLA</a:t>
            </a:r>
            <a:r>
              <a:rPr lang="zh-CN" altLang="en-US" dirty="0" smtClean="0"/>
              <a:t>实现该电路，要求电路最简，请写出设计过程，并画出电路原理图。</a:t>
            </a:r>
            <a:endParaRPr lang="zh-CN" altLang="en-US" dirty="0"/>
          </a:p>
        </p:txBody>
      </p:sp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6"/>
          <p:cNvGrpSpPr>
            <a:grpSpLocks/>
          </p:cNvGrpSpPr>
          <p:nvPr/>
        </p:nvGrpSpPr>
        <p:grpSpPr bwMode="auto">
          <a:xfrm>
            <a:off x="1233744" y="2163520"/>
            <a:ext cx="3005138" cy="2825750"/>
            <a:chOff x="1828" y="1507"/>
            <a:chExt cx="1893" cy="1780"/>
          </a:xfrm>
        </p:grpSpPr>
        <p:sp>
          <p:nvSpPr>
            <p:cNvPr id="5" name="Rectangle 37"/>
            <p:cNvSpPr>
              <a:spLocks noChangeArrowheads="1"/>
            </p:cNvSpPr>
            <p:nvPr/>
          </p:nvSpPr>
          <p:spPr bwMode="auto">
            <a:xfrm>
              <a:off x="3367" y="2987"/>
              <a:ext cx="331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9050" tIns="19050" rIns="19050" bIns="19050" anchor="ctr" anchorCtr="1"/>
            <a:lstStyle>
              <a:lvl1pPr marL="7938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itchFamily="2" charset="2"/>
                <a:buNone/>
              </a:pPr>
              <a:r>
                <a:rPr lang="en-US" altLang="zh-CN" sz="2600"/>
                <a:t>1</a:t>
              </a:r>
            </a:p>
          </p:txBody>
        </p:sp>
        <p:sp>
          <p:nvSpPr>
            <p:cNvPr id="6" name="Rectangle 38"/>
            <p:cNvSpPr>
              <a:spLocks noChangeArrowheads="1"/>
            </p:cNvSpPr>
            <p:nvPr/>
          </p:nvSpPr>
          <p:spPr bwMode="auto">
            <a:xfrm>
              <a:off x="3049" y="2987"/>
              <a:ext cx="318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9050" tIns="19050" rIns="19050" bIns="19050" anchor="ctr" anchorCtr="1"/>
            <a:lstStyle>
              <a:lvl1pPr marL="7938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itchFamily="2" charset="2"/>
                <a:buNone/>
              </a:pPr>
              <a:endParaRPr lang="zh-CN" altLang="zh-CN" sz="2600">
                <a:solidFill>
                  <a:srgbClr val="00FF00"/>
                </a:solidFill>
              </a:endParaRPr>
            </a:p>
          </p:txBody>
        </p:sp>
        <p:sp>
          <p:nvSpPr>
            <p:cNvPr id="7" name="Rectangle 39"/>
            <p:cNvSpPr>
              <a:spLocks noChangeArrowheads="1"/>
            </p:cNvSpPr>
            <p:nvPr/>
          </p:nvSpPr>
          <p:spPr bwMode="auto">
            <a:xfrm>
              <a:off x="2375" y="2685"/>
              <a:ext cx="343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9050" tIns="19050" rIns="19050" bIns="19050" anchor="ctr" anchorCtr="1"/>
            <a:lstStyle>
              <a:lvl1pPr marL="7938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itchFamily="2" charset="2"/>
                <a:buNone/>
              </a:pPr>
              <a:r>
                <a:rPr lang="en-US" altLang="zh-CN" sz="2600" dirty="0"/>
                <a:t>1</a:t>
              </a:r>
            </a:p>
          </p:txBody>
        </p:sp>
        <p:sp>
          <p:nvSpPr>
            <p:cNvPr id="9" name="Rectangle 41"/>
            <p:cNvSpPr>
              <a:spLocks noChangeArrowheads="1"/>
            </p:cNvSpPr>
            <p:nvPr/>
          </p:nvSpPr>
          <p:spPr bwMode="auto">
            <a:xfrm>
              <a:off x="2048" y="2987"/>
              <a:ext cx="315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9050" tIns="19050" rIns="19050" bIns="19050" anchor="ctr" anchorCtr="1"/>
            <a:lstStyle>
              <a:lvl1pPr marL="7938" eaLnBrk="0" hangingPunct="0">
                <a:tabLst>
                  <a:tab pos="193675" algn="l"/>
                </a:tabLs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tabLst>
                  <a:tab pos="193675" algn="l"/>
                </a:tabLs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tabLst>
                  <a:tab pos="193675" algn="l"/>
                </a:tabLs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tabLst>
                  <a:tab pos="193675" algn="l"/>
                </a:tabLs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tabLst>
                  <a:tab pos="193675" algn="l"/>
                </a:tabLs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93675" algn="l"/>
                </a:tabLs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93675" algn="l"/>
                </a:tabLs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93675" algn="l"/>
                </a:tabLs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93675" algn="l"/>
                </a:tabLs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itchFamily="2" charset="2"/>
                <a:buNone/>
              </a:pPr>
              <a:r>
                <a:rPr lang="en-US" altLang="zh-CN" sz="2600"/>
                <a:t>10</a:t>
              </a:r>
            </a:p>
          </p:txBody>
        </p:sp>
        <p:sp>
          <p:nvSpPr>
            <p:cNvPr id="10" name="Rectangle 42"/>
            <p:cNvSpPr>
              <a:spLocks noChangeArrowheads="1"/>
            </p:cNvSpPr>
            <p:nvPr/>
          </p:nvSpPr>
          <p:spPr bwMode="auto">
            <a:xfrm>
              <a:off x="3367" y="2687"/>
              <a:ext cx="331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9050" tIns="19050" rIns="19050" bIns="19050" anchor="ctr" anchorCtr="1"/>
            <a:lstStyle>
              <a:lvl1pPr marL="7938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itchFamily="2" charset="2"/>
                <a:buNone/>
              </a:pPr>
              <a:endParaRPr lang="zh-CN" altLang="zh-CN" sz="2600">
                <a:solidFill>
                  <a:srgbClr val="00FF00"/>
                </a:solidFill>
              </a:endParaRPr>
            </a:p>
          </p:txBody>
        </p:sp>
        <p:sp>
          <p:nvSpPr>
            <p:cNvPr id="12" name="Rectangle 44"/>
            <p:cNvSpPr>
              <a:spLocks noChangeArrowheads="1"/>
            </p:cNvSpPr>
            <p:nvPr/>
          </p:nvSpPr>
          <p:spPr bwMode="auto">
            <a:xfrm>
              <a:off x="2706" y="2687"/>
              <a:ext cx="343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9050" tIns="19050" rIns="19050" bIns="19050" anchor="ctr" anchorCtr="1"/>
            <a:lstStyle>
              <a:lvl1pPr marL="7938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itchFamily="2" charset="2"/>
                <a:buNone/>
              </a:pPr>
              <a:r>
                <a:rPr lang="en-US" altLang="zh-CN" sz="2600" dirty="0"/>
                <a:t>1</a:t>
              </a:r>
            </a:p>
          </p:txBody>
        </p:sp>
        <p:sp>
          <p:nvSpPr>
            <p:cNvPr id="14" name="Rectangle 46"/>
            <p:cNvSpPr>
              <a:spLocks noChangeArrowheads="1"/>
            </p:cNvSpPr>
            <p:nvPr/>
          </p:nvSpPr>
          <p:spPr bwMode="auto">
            <a:xfrm>
              <a:off x="2048" y="2687"/>
              <a:ext cx="315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9050" tIns="19050" rIns="19050" bIns="19050" anchor="ctr" anchorCtr="1"/>
            <a:lstStyle>
              <a:lvl1pPr marL="7938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itchFamily="2" charset="2"/>
                <a:buNone/>
              </a:pPr>
              <a:r>
                <a:rPr lang="en-US" altLang="zh-CN" sz="2600"/>
                <a:t>11</a:t>
              </a:r>
            </a:p>
          </p:txBody>
        </p:sp>
        <p:sp>
          <p:nvSpPr>
            <p:cNvPr id="15" name="Rectangle 47"/>
            <p:cNvSpPr>
              <a:spLocks noChangeArrowheads="1"/>
            </p:cNvSpPr>
            <p:nvPr/>
          </p:nvSpPr>
          <p:spPr bwMode="auto">
            <a:xfrm>
              <a:off x="3367" y="2328"/>
              <a:ext cx="331" cy="3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9050" tIns="19050" rIns="19050" bIns="19050" anchor="ctr" anchorCtr="1"/>
            <a:lstStyle>
              <a:lvl1pPr marL="7938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itchFamily="2" charset="2"/>
                <a:buNone/>
              </a:pPr>
              <a:endParaRPr lang="zh-CN" altLang="zh-CN" sz="2600"/>
            </a:p>
          </p:txBody>
        </p:sp>
        <p:sp>
          <p:nvSpPr>
            <p:cNvPr id="16" name="Rectangle 48"/>
            <p:cNvSpPr>
              <a:spLocks noChangeArrowheads="1"/>
            </p:cNvSpPr>
            <p:nvPr/>
          </p:nvSpPr>
          <p:spPr bwMode="auto">
            <a:xfrm>
              <a:off x="3049" y="2328"/>
              <a:ext cx="318" cy="3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9050" tIns="19050" rIns="19050" bIns="19050" anchor="ctr" anchorCtr="1"/>
            <a:lstStyle>
              <a:lvl1pPr marL="7938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itchFamily="2" charset="2"/>
                <a:buNone/>
              </a:pPr>
              <a:r>
                <a:rPr lang="en-US" altLang="zh-CN" sz="2600"/>
                <a:t>1</a:t>
              </a:r>
            </a:p>
          </p:txBody>
        </p:sp>
        <p:sp>
          <p:nvSpPr>
            <p:cNvPr id="18" name="Rectangle 50"/>
            <p:cNvSpPr>
              <a:spLocks noChangeArrowheads="1"/>
            </p:cNvSpPr>
            <p:nvPr/>
          </p:nvSpPr>
          <p:spPr bwMode="auto">
            <a:xfrm>
              <a:off x="2697" y="2372"/>
              <a:ext cx="343" cy="3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9050" tIns="19050" rIns="19050" bIns="19050" anchor="ctr" anchorCtr="1"/>
            <a:lstStyle>
              <a:lvl1pPr marL="7938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itchFamily="2" charset="2"/>
                <a:buNone/>
              </a:pPr>
              <a:r>
                <a:rPr lang="en-US" altLang="zh-CN" sz="2600" dirty="0"/>
                <a:t>1</a:t>
              </a:r>
            </a:p>
          </p:txBody>
        </p:sp>
        <p:sp>
          <p:nvSpPr>
            <p:cNvPr id="19" name="Rectangle 51"/>
            <p:cNvSpPr>
              <a:spLocks noChangeArrowheads="1"/>
            </p:cNvSpPr>
            <p:nvPr/>
          </p:nvSpPr>
          <p:spPr bwMode="auto">
            <a:xfrm>
              <a:off x="2048" y="2328"/>
              <a:ext cx="315" cy="3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9050" tIns="19050" rIns="19050" bIns="19050" anchor="ctr" anchorCtr="1"/>
            <a:lstStyle>
              <a:lvl1pPr marL="7938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itchFamily="2" charset="2"/>
                <a:buNone/>
              </a:pPr>
              <a:r>
                <a:rPr lang="en-US" altLang="zh-CN" sz="2600"/>
                <a:t>01</a:t>
              </a:r>
            </a:p>
          </p:txBody>
        </p:sp>
        <p:sp>
          <p:nvSpPr>
            <p:cNvPr id="21" name="Rectangle 53"/>
            <p:cNvSpPr>
              <a:spLocks noChangeArrowheads="1"/>
            </p:cNvSpPr>
            <p:nvPr/>
          </p:nvSpPr>
          <p:spPr bwMode="auto">
            <a:xfrm>
              <a:off x="3049" y="2028"/>
              <a:ext cx="318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9050" tIns="19050" rIns="19050" bIns="19050" anchor="ctr" anchorCtr="1"/>
            <a:lstStyle>
              <a:lvl1pPr marL="7938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itchFamily="2" charset="2"/>
                <a:buNone/>
              </a:pPr>
              <a:endParaRPr lang="zh-CN" altLang="zh-CN" sz="2600"/>
            </a:p>
          </p:txBody>
        </p:sp>
        <p:sp>
          <p:nvSpPr>
            <p:cNvPr id="22" name="Rectangle 54"/>
            <p:cNvSpPr>
              <a:spLocks noChangeArrowheads="1"/>
            </p:cNvSpPr>
            <p:nvPr/>
          </p:nvSpPr>
          <p:spPr bwMode="auto">
            <a:xfrm>
              <a:off x="3345" y="2028"/>
              <a:ext cx="343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9050" tIns="19050" rIns="19050" bIns="19050" anchor="ctr" anchorCtr="1"/>
            <a:lstStyle>
              <a:lvl1pPr marL="7938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itchFamily="2" charset="2"/>
                <a:buNone/>
              </a:pPr>
              <a:r>
                <a:rPr lang="en-US" altLang="zh-CN" sz="2600" dirty="0"/>
                <a:t>1</a:t>
              </a:r>
            </a:p>
          </p:txBody>
        </p:sp>
        <p:sp>
          <p:nvSpPr>
            <p:cNvPr id="23" name="Rectangle 55"/>
            <p:cNvSpPr>
              <a:spLocks noChangeArrowheads="1"/>
            </p:cNvSpPr>
            <p:nvPr/>
          </p:nvSpPr>
          <p:spPr bwMode="auto">
            <a:xfrm>
              <a:off x="3378" y="2373"/>
              <a:ext cx="343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9050" tIns="19050" rIns="19050" bIns="19050" anchor="ctr" anchorCtr="1"/>
            <a:lstStyle>
              <a:lvl1pPr marL="7938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itchFamily="2" charset="2"/>
                <a:buNone/>
              </a:pPr>
              <a:r>
                <a:rPr lang="en-US" altLang="zh-CN" sz="2600" dirty="0"/>
                <a:t>1</a:t>
              </a:r>
            </a:p>
          </p:txBody>
        </p:sp>
        <p:sp>
          <p:nvSpPr>
            <p:cNvPr id="24" name="Rectangle 56"/>
            <p:cNvSpPr>
              <a:spLocks noChangeArrowheads="1"/>
            </p:cNvSpPr>
            <p:nvPr/>
          </p:nvSpPr>
          <p:spPr bwMode="auto">
            <a:xfrm>
              <a:off x="2048" y="2028"/>
              <a:ext cx="315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9050" tIns="19050" rIns="19050" bIns="19050" anchor="ctr" anchorCtr="1"/>
            <a:lstStyle>
              <a:lvl1pPr marL="7938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itchFamily="2" charset="2"/>
                <a:buNone/>
              </a:pPr>
              <a:r>
                <a:rPr lang="en-US" altLang="zh-CN" sz="2600"/>
                <a:t>00</a:t>
              </a:r>
            </a:p>
          </p:txBody>
        </p:sp>
        <p:sp>
          <p:nvSpPr>
            <p:cNvPr id="25" name="Rectangle 57"/>
            <p:cNvSpPr>
              <a:spLocks noChangeArrowheads="1"/>
            </p:cNvSpPr>
            <p:nvPr/>
          </p:nvSpPr>
          <p:spPr bwMode="auto">
            <a:xfrm>
              <a:off x="3367" y="1728"/>
              <a:ext cx="331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9050" tIns="19050" rIns="19050" bIns="19050" anchor="ctr" anchorCtr="1"/>
            <a:lstStyle>
              <a:lvl1pPr marL="7938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itchFamily="2" charset="2"/>
                <a:buNone/>
              </a:pPr>
              <a:r>
                <a:rPr lang="en-US" altLang="zh-CN" sz="2600"/>
                <a:t>10</a:t>
              </a:r>
            </a:p>
          </p:txBody>
        </p:sp>
        <p:sp>
          <p:nvSpPr>
            <p:cNvPr id="26" name="Rectangle 58"/>
            <p:cNvSpPr>
              <a:spLocks noChangeArrowheads="1"/>
            </p:cNvSpPr>
            <p:nvPr/>
          </p:nvSpPr>
          <p:spPr bwMode="auto">
            <a:xfrm>
              <a:off x="3049" y="1728"/>
              <a:ext cx="318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9050" tIns="19050" rIns="19050" bIns="19050" anchor="ctr" anchorCtr="1"/>
            <a:lstStyle>
              <a:lvl1pPr marL="7938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itchFamily="2" charset="2"/>
                <a:buNone/>
              </a:pPr>
              <a:r>
                <a:rPr lang="en-US" altLang="zh-CN" sz="2600"/>
                <a:t>11</a:t>
              </a:r>
            </a:p>
          </p:txBody>
        </p:sp>
        <p:sp>
          <p:nvSpPr>
            <p:cNvPr id="27" name="Rectangle 59"/>
            <p:cNvSpPr>
              <a:spLocks noChangeArrowheads="1"/>
            </p:cNvSpPr>
            <p:nvPr/>
          </p:nvSpPr>
          <p:spPr bwMode="auto">
            <a:xfrm>
              <a:off x="2706" y="1728"/>
              <a:ext cx="343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9050" tIns="19050" rIns="19050" bIns="19050" anchor="ctr" anchorCtr="1"/>
            <a:lstStyle>
              <a:lvl1pPr marL="7938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itchFamily="2" charset="2"/>
                <a:buNone/>
              </a:pPr>
              <a:r>
                <a:rPr lang="en-US" altLang="zh-CN" sz="2600"/>
                <a:t>01</a:t>
              </a:r>
            </a:p>
          </p:txBody>
        </p:sp>
        <p:sp>
          <p:nvSpPr>
            <p:cNvPr id="28" name="Rectangle 60"/>
            <p:cNvSpPr>
              <a:spLocks noChangeArrowheads="1"/>
            </p:cNvSpPr>
            <p:nvPr/>
          </p:nvSpPr>
          <p:spPr bwMode="auto">
            <a:xfrm>
              <a:off x="2363" y="1728"/>
              <a:ext cx="343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9050" tIns="19050" rIns="19050" bIns="19050" anchor="ctr" anchorCtr="1"/>
            <a:lstStyle>
              <a:lvl1pPr marL="7938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itchFamily="2" charset="2"/>
                <a:buNone/>
              </a:pPr>
              <a:r>
                <a:rPr lang="en-US" altLang="zh-CN" sz="2600"/>
                <a:t>00</a:t>
              </a:r>
            </a:p>
          </p:txBody>
        </p:sp>
        <p:sp>
          <p:nvSpPr>
            <p:cNvPr id="29" name="Rectangle 61"/>
            <p:cNvSpPr>
              <a:spLocks noChangeArrowheads="1"/>
            </p:cNvSpPr>
            <p:nvPr/>
          </p:nvSpPr>
          <p:spPr bwMode="auto">
            <a:xfrm>
              <a:off x="2048" y="1728"/>
              <a:ext cx="315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9050" tIns="19050" rIns="19050" bIns="19050" anchor="ctr" anchorCtr="1"/>
            <a:lstStyle>
              <a:lvl1pPr marL="342900" indent="-3429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itchFamily="2" charset="2"/>
                <a:buNone/>
              </a:pPr>
              <a:endParaRPr lang="zh-CN" altLang="zh-CN" sz="2600"/>
            </a:p>
          </p:txBody>
        </p:sp>
        <p:sp>
          <p:nvSpPr>
            <p:cNvPr id="30" name="Line 62"/>
            <p:cNvSpPr>
              <a:spLocks noChangeShapeType="1"/>
            </p:cNvSpPr>
            <p:nvPr/>
          </p:nvSpPr>
          <p:spPr bwMode="auto">
            <a:xfrm>
              <a:off x="2048" y="3287"/>
              <a:ext cx="31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91240B29-F687-4F45-9708-019B960494DF}">
                <a14:hiddenLine xmlns:a14="http://schemas.microsoft.com/office/drawing/2010/main" xmlns="" w="285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  <p:sp>
          <p:nvSpPr>
            <p:cNvPr id="31" name="Line 63"/>
            <p:cNvSpPr>
              <a:spLocks noChangeShapeType="1"/>
            </p:cNvSpPr>
            <p:nvPr/>
          </p:nvSpPr>
          <p:spPr bwMode="auto">
            <a:xfrm>
              <a:off x="2048" y="1728"/>
              <a:ext cx="0" cy="30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91240B29-F687-4F45-9708-019B960494DF}">
                <a14:hiddenLine xmlns:a14="http://schemas.microsoft.com/office/drawing/2010/main" xmlns="" w="285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  <p:sp>
          <p:nvSpPr>
            <p:cNvPr id="32" name="Line 64"/>
            <p:cNvSpPr>
              <a:spLocks noChangeShapeType="1"/>
            </p:cNvSpPr>
            <p:nvPr/>
          </p:nvSpPr>
          <p:spPr bwMode="auto">
            <a:xfrm>
              <a:off x="3698" y="1728"/>
              <a:ext cx="0" cy="30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91240B29-F687-4F45-9708-019B960494DF}">
                <a14:hiddenLine xmlns:a14="http://schemas.microsoft.com/office/drawing/2010/main" xmlns="" w="285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  <p:sp>
          <p:nvSpPr>
            <p:cNvPr id="33" name="Line 65"/>
            <p:cNvSpPr>
              <a:spLocks noChangeShapeType="1"/>
            </p:cNvSpPr>
            <p:nvPr/>
          </p:nvSpPr>
          <p:spPr bwMode="auto">
            <a:xfrm>
              <a:off x="2048" y="1728"/>
              <a:ext cx="31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91240B29-F687-4F45-9708-019B960494DF}">
                <a14:hiddenLine xmlns:a14="http://schemas.microsoft.com/office/drawing/2010/main" xmlns="" w="285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  <p:sp>
          <p:nvSpPr>
            <p:cNvPr id="34" name="Line 66"/>
            <p:cNvSpPr>
              <a:spLocks noChangeShapeType="1"/>
            </p:cNvSpPr>
            <p:nvPr/>
          </p:nvSpPr>
          <p:spPr bwMode="auto">
            <a:xfrm>
              <a:off x="2363" y="1728"/>
              <a:ext cx="343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91240B29-F687-4F45-9708-019B960494DF}">
                <a14:hiddenLine xmlns:a14="http://schemas.microsoft.com/office/drawing/2010/main" xmlns="" w="285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  <p:sp>
          <p:nvSpPr>
            <p:cNvPr id="35" name="Line 67"/>
            <p:cNvSpPr>
              <a:spLocks noChangeShapeType="1"/>
            </p:cNvSpPr>
            <p:nvPr/>
          </p:nvSpPr>
          <p:spPr bwMode="auto">
            <a:xfrm>
              <a:off x="2048" y="1728"/>
              <a:ext cx="315" cy="300"/>
            </a:xfrm>
            <a:prstGeom prst="line">
              <a:avLst/>
            </a:prstGeom>
            <a:noFill/>
            <a:ln w="28575" cap="rnd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  <p:sp>
          <p:nvSpPr>
            <p:cNvPr id="36" name="Line 68"/>
            <p:cNvSpPr>
              <a:spLocks noChangeShapeType="1"/>
            </p:cNvSpPr>
            <p:nvPr/>
          </p:nvSpPr>
          <p:spPr bwMode="auto">
            <a:xfrm>
              <a:off x="2048" y="2028"/>
              <a:ext cx="0" cy="30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91240B29-F687-4F45-9708-019B960494DF}">
                <a14:hiddenLine xmlns:a14="http://schemas.microsoft.com/office/drawing/2010/main" xmlns="" w="285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  <p:sp>
          <p:nvSpPr>
            <p:cNvPr id="37" name="Line 69"/>
            <p:cNvSpPr>
              <a:spLocks noChangeShapeType="1"/>
            </p:cNvSpPr>
            <p:nvPr/>
          </p:nvSpPr>
          <p:spPr bwMode="auto">
            <a:xfrm>
              <a:off x="2363" y="2028"/>
              <a:ext cx="0" cy="125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  <p:sp>
          <p:nvSpPr>
            <p:cNvPr id="38" name="Line 70"/>
            <p:cNvSpPr>
              <a:spLocks noChangeShapeType="1"/>
            </p:cNvSpPr>
            <p:nvPr/>
          </p:nvSpPr>
          <p:spPr bwMode="auto">
            <a:xfrm>
              <a:off x="2363" y="2028"/>
              <a:ext cx="133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  <p:sp>
          <p:nvSpPr>
            <p:cNvPr id="39" name="Line 71"/>
            <p:cNvSpPr>
              <a:spLocks noChangeShapeType="1"/>
            </p:cNvSpPr>
            <p:nvPr/>
          </p:nvSpPr>
          <p:spPr bwMode="auto">
            <a:xfrm>
              <a:off x="2706" y="1728"/>
              <a:ext cx="343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91240B29-F687-4F45-9708-019B960494DF}">
                <a14:hiddenLine xmlns:a14="http://schemas.microsoft.com/office/drawing/2010/main" xmlns="" w="285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  <p:sp>
          <p:nvSpPr>
            <p:cNvPr id="40" name="Line 72"/>
            <p:cNvSpPr>
              <a:spLocks noChangeShapeType="1"/>
            </p:cNvSpPr>
            <p:nvPr/>
          </p:nvSpPr>
          <p:spPr bwMode="auto">
            <a:xfrm>
              <a:off x="2706" y="2028"/>
              <a:ext cx="0" cy="125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  <p:sp>
          <p:nvSpPr>
            <p:cNvPr id="41" name="Line 73"/>
            <p:cNvSpPr>
              <a:spLocks noChangeShapeType="1"/>
            </p:cNvSpPr>
            <p:nvPr/>
          </p:nvSpPr>
          <p:spPr bwMode="auto">
            <a:xfrm>
              <a:off x="3049" y="1728"/>
              <a:ext cx="318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91240B29-F687-4F45-9708-019B960494DF}">
                <a14:hiddenLine xmlns:a14="http://schemas.microsoft.com/office/drawing/2010/main" xmlns="" w="285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  <p:sp>
          <p:nvSpPr>
            <p:cNvPr id="42" name="Line 74"/>
            <p:cNvSpPr>
              <a:spLocks noChangeShapeType="1"/>
            </p:cNvSpPr>
            <p:nvPr/>
          </p:nvSpPr>
          <p:spPr bwMode="auto">
            <a:xfrm>
              <a:off x="3049" y="2028"/>
              <a:ext cx="0" cy="125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  <p:sp>
          <p:nvSpPr>
            <p:cNvPr id="43" name="Line 75"/>
            <p:cNvSpPr>
              <a:spLocks noChangeShapeType="1"/>
            </p:cNvSpPr>
            <p:nvPr/>
          </p:nvSpPr>
          <p:spPr bwMode="auto">
            <a:xfrm>
              <a:off x="3367" y="1728"/>
              <a:ext cx="331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91240B29-F687-4F45-9708-019B960494DF}">
                <a14:hiddenLine xmlns:a14="http://schemas.microsoft.com/office/drawing/2010/main" xmlns="" w="285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  <p:sp>
          <p:nvSpPr>
            <p:cNvPr id="44" name="Line 76"/>
            <p:cNvSpPr>
              <a:spLocks noChangeShapeType="1"/>
            </p:cNvSpPr>
            <p:nvPr/>
          </p:nvSpPr>
          <p:spPr bwMode="auto">
            <a:xfrm>
              <a:off x="3367" y="2028"/>
              <a:ext cx="0" cy="125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  <p:sp>
          <p:nvSpPr>
            <p:cNvPr id="45" name="Line 77"/>
            <p:cNvSpPr>
              <a:spLocks noChangeShapeType="1"/>
            </p:cNvSpPr>
            <p:nvPr/>
          </p:nvSpPr>
          <p:spPr bwMode="auto">
            <a:xfrm>
              <a:off x="3698" y="2028"/>
              <a:ext cx="0" cy="1259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  <p:sp>
          <p:nvSpPr>
            <p:cNvPr id="46" name="Line 78"/>
            <p:cNvSpPr>
              <a:spLocks noChangeShapeType="1"/>
            </p:cNvSpPr>
            <p:nvPr/>
          </p:nvSpPr>
          <p:spPr bwMode="auto">
            <a:xfrm>
              <a:off x="2048" y="2328"/>
              <a:ext cx="0" cy="359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91240B29-F687-4F45-9708-019B960494DF}">
                <a14:hiddenLine xmlns:a14="http://schemas.microsoft.com/office/drawing/2010/main" xmlns="" w="285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  <p:sp>
          <p:nvSpPr>
            <p:cNvPr id="47" name="Line 79"/>
            <p:cNvSpPr>
              <a:spLocks noChangeShapeType="1"/>
            </p:cNvSpPr>
            <p:nvPr/>
          </p:nvSpPr>
          <p:spPr bwMode="auto">
            <a:xfrm>
              <a:off x="2363" y="2328"/>
              <a:ext cx="133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  <p:sp>
          <p:nvSpPr>
            <p:cNvPr id="48" name="Line 80"/>
            <p:cNvSpPr>
              <a:spLocks noChangeShapeType="1"/>
            </p:cNvSpPr>
            <p:nvPr/>
          </p:nvSpPr>
          <p:spPr bwMode="auto">
            <a:xfrm>
              <a:off x="2048" y="2687"/>
              <a:ext cx="0" cy="30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91240B29-F687-4F45-9708-019B960494DF}">
                <a14:hiddenLine xmlns:a14="http://schemas.microsoft.com/office/drawing/2010/main" xmlns="" w="285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  <p:sp>
          <p:nvSpPr>
            <p:cNvPr id="49" name="Line 81"/>
            <p:cNvSpPr>
              <a:spLocks noChangeShapeType="1"/>
            </p:cNvSpPr>
            <p:nvPr/>
          </p:nvSpPr>
          <p:spPr bwMode="auto">
            <a:xfrm>
              <a:off x="2363" y="2687"/>
              <a:ext cx="133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  <p:sp>
          <p:nvSpPr>
            <p:cNvPr id="50" name="Line 82"/>
            <p:cNvSpPr>
              <a:spLocks noChangeShapeType="1"/>
            </p:cNvSpPr>
            <p:nvPr/>
          </p:nvSpPr>
          <p:spPr bwMode="auto">
            <a:xfrm>
              <a:off x="2048" y="2987"/>
              <a:ext cx="0" cy="30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91240B29-F687-4F45-9708-019B960494DF}">
                <a14:hiddenLine xmlns:a14="http://schemas.microsoft.com/office/drawing/2010/main" xmlns="" w="285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  <p:sp>
          <p:nvSpPr>
            <p:cNvPr id="51" name="Line 83"/>
            <p:cNvSpPr>
              <a:spLocks noChangeShapeType="1"/>
            </p:cNvSpPr>
            <p:nvPr/>
          </p:nvSpPr>
          <p:spPr bwMode="auto">
            <a:xfrm>
              <a:off x="2363" y="2987"/>
              <a:ext cx="133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  <p:sp>
          <p:nvSpPr>
            <p:cNvPr id="52" name="Line 84"/>
            <p:cNvSpPr>
              <a:spLocks noChangeShapeType="1"/>
            </p:cNvSpPr>
            <p:nvPr/>
          </p:nvSpPr>
          <p:spPr bwMode="auto">
            <a:xfrm>
              <a:off x="2363" y="3287"/>
              <a:ext cx="1335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  <p:sp>
          <p:nvSpPr>
            <p:cNvPr id="53" name="Text Box 85"/>
            <p:cNvSpPr txBox="1">
              <a:spLocks noChangeArrowheads="1"/>
            </p:cNvSpPr>
            <p:nvPr/>
          </p:nvSpPr>
          <p:spPr bwMode="auto">
            <a:xfrm>
              <a:off x="1828" y="1821"/>
              <a:ext cx="488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8000" tIns="0" rIns="1800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r>
                <a:rPr lang="en-US" altLang="zh-CN" sz="2800">
                  <a:solidFill>
                    <a:srgbClr val="000000"/>
                  </a:solidFill>
                  <a:latin typeface="Times New Roman" pitchFamily="18" charset="0"/>
                </a:rPr>
                <a:t>AB</a:t>
              </a:r>
            </a:p>
          </p:txBody>
        </p:sp>
        <p:sp>
          <p:nvSpPr>
            <p:cNvPr id="54" name="Text Box 86"/>
            <p:cNvSpPr txBox="1">
              <a:spLocks noChangeArrowheads="1"/>
            </p:cNvSpPr>
            <p:nvPr/>
          </p:nvSpPr>
          <p:spPr bwMode="auto">
            <a:xfrm>
              <a:off x="2131" y="1507"/>
              <a:ext cx="488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8000" tIns="0" rIns="1800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r>
                <a:rPr lang="en-US" altLang="zh-CN" sz="2800">
                  <a:solidFill>
                    <a:srgbClr val="000000"/>
                  </a:solidFill>
                  <a:latin typeface="Times New Roman" pitchFamily="18" charset="0"/>
                </a:rPr>
                <a:t>CD</a:t>
              </a:r>
            </a:p>
          </p:txBody>
        </p:sp>
      </p:grpSp>
      <p:sp>
        <p:nvSpPr>
          <p:cNvPr id="59" name="AutoShape 91"/>
          <p:cNvSpPr>
            <a:spLocks noChangeArrowheads="1"/>
          </p:cNvSpPr>
          <p:nvPr/>
        </p:nvSpPr>
        <p:spPr bwMode="auto">
          <a:xfrm>
            <a:off x="2681544" y="3535120"/>
            <a:ext cx="914400" cy="914400"/>
          </a:xfrm>
          <a:prstGeom prst="roundRect">
            <a:avLst>
              <a:gd name="adj" fmla="val 16667"/>
            </a:avLst>
          </a:prstGeom>
          <a:noFill/>
          <a:ln w="28575" cap="sq">
            <a:solidFill>
              <a:srgbClr val="FF00FF"/>
            </a:solidFill>
            <a:round/>
            <a:headEnd/>
            <a:tailEnd type="none" w="sm" len="lg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/>
            <a:endParaRPr lang="zh-CN" altLang="zh-CN"/>
          </a:p>
        </p:txBody>
      </p:sp>
      <p:sp>
        <p:nvSpPr>
          <p:cNvPr id="60" name="AutoShape 92"/>
          <p:cNvSpPr>
            <a:spLocks noChangeArrowheads="1"/>
          </p:cNvSpPr>
          <p:nvPr/>
        </p:nvSpPr>
        <p:spPr bwMode="auto">
          <a:xfrm>
            <a:off x="3729486" y="2978132"/>
            <a:ext cx="451339" cy="1030403"/>
          </a:xfrm>
          <a:prstGeom prst="roundRect">
            <a:avLst>
              <a:gd name="adj" fmla="val 16667"/>
            </a:avLst>
          </a:prstGeom>
          <a:noFill/>
          <a:ln w="28575" cap="sq">
            <a:solidFill>
              <a:srgbClr val="33CCCC"/>
            </a:solidFill>
            <a:round/>
            <a:headEnd/>
            <a:tailEnd type="none" w="sm" len="lg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/>
            <a:endParaRPr lang="zh-CN" altLang="zh-CN"/>
          </a:p>
        </p:txBody>
      </p:sp>
      <p:grpSp>
        <p:nvGrpSpPr>
          <p:cNvPr id="64" name="Group 36"/>
          <p:cNvGrpSpPr>
            <a:grpSpLocks/>
          </p:cNvGrpSpPr>
          <p:nvPr/>
        </p:nvGrpSpPr>
        <p:grpSpPr bwMode="auto">
          <a:xfrm>
            <a:off x="6074882" y="2138574"/>
            <a:ext cx="2978150" cy="2825750"/>
            <a:chOff x="1828" y="1507"/>
            <a:chExt cx="1876" cy="1780"/>
          </a:xfrm>
        </p:grpSpPr>
        <p:sp>
          <p:nvSpPr>
            <p:cNvPr id="65" name="Rectangle 37"/>
            <p:cNvSpPr>
              <a:spLocks noChangeArrowheads="1"/>
            </p:cNvSpPr>
            <p:nvPr/>
          </p:nvSpPr>
          <p:spPr bwMode="auto">
            <a:xfrm>
              <a:off x="3029" y="2965"/>
              <a:ext cx="331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9050" tIns="19050" rIns="19050" bIns="19050" anchor="ctr" anchorCtr="1"/>
            <a:lstStyle>
              <a:lvl1pPr marL="7938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itchFamily="2" charset="2"/>
                <a:buNone/>
              </a:pPr>
              <a:r>
                <a:rPr lang="en-US" altLang="zh-CN" sz="2600" dirty="0"/>
                <a:t>1</a:t>
              </a:r>
            </a:p>
          </p:txBody>
        </p:sp>
        <p:sp>
          <p:nvSpPr>
            <p:cNvPr id="66" name="Rectangle 38"/>
            <p:cNvSpPr>
              <a:spLocks noChangeArrowheads="1"/>
            </p:cNvSpPr>
            <p:nvPr/>
          </p:nvSpPr>
          <p:spPr bwMode="auto">
            <a:xfrm>
              <a:off x="3049" y="2987"/>
              <a:ext cx="318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9050" tIns="19050" rIns="19050" bIns="19050" anchor="ctr" anchorCtr="1"/>
            <a:lstStyle>
              <a:lvl1pPr marL="7938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itchFamily="2" charset="2"/>
                <a:buNone/>
              </a:pPr>
              <a:endParaRPr lang="zh-CN" altLang="zh-CN" sz="2600">
                <a:solidFill>
                  <a:srgbClr val="00FF00"/>
                </a:solidFill>
              </a:endParaRPr>
            </a:p>
          </p:txBody>
        </p:sp>
        <p:sp>
          <p:nvSpPr>
            <p:cNvPr id="67" name="Rectangle 39"/>
            <p:cNvSpPr>
              <a:spLocks noChangeArrowheads="1"/>
            </p:cNvSpPr>
            <p:nvPr/>
          </p:nvSpPr>
          <p:spPr bwMode="auto">
            <a:xfrm>
              <a:off x="2706" y="2987"/>
              <a:ext cx="343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9050" tIns="19050" rIns="19050" bIns="19050" anchor="ctr" anchorCtr="1"/>
            <a:lstStyle>
              <a:lvl1pPr marL="7938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itchFamily="2" charset="2"/>
                <a:buNone/>
              </a:pPr>
              <a:r>
                <a:rPr lang="en-US" altLang="zh-CN" sz="2600"/>
                <a:t>1</a:t>
              </a:r>
            </a:p>
          </p:txBody>
        </p:sp>
        <p:sp>
          <p:nvSpPr>
            <p:cNvPr id="69" name="Rectangle 41"/>
            <p:cNvSpPr>
              <a:spLocks noChangeArrowheads="1"/>
            </p:cNvSpPr>
            <p:nvPr/>
          </p:nvSpPr>
          <p:spPr bwMode="auto">
            <a:xfrm>
              <a:off x="2048" y="2987"/>
              <a:ext cx="315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9050" tIns="19050" rIns="19050" bIns="19050" anchor="ctr" anchorCtr="1"/>
            <a:lstStyle>
              <a:lvl1pPr marL="7938" eaLnBrk="0" hangingPunct="0">
                <a:tabLst>
                  <a:tab pos="193675" algn="l"/>
                </a:tabLs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tabLst>
                  <a:tab pos="193675" algn="l"/>
                </a:tabLs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tabLst>
                  <a:tab pos="193675" algn="l"/>
                </a:tabLs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tabLst>
                  <a:tab pos="193675" algn="l"/>
                </a:tabLs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tabLst>
                  <a:tab pos="193675" algn="l"/>
                </a:tabLs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93675" algn="l"/>
                </a:tabLs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93675" algn="l"/>
                </a:tabLs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93675" algn="l"/>
                </a:tabLs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93675" algn="l"/>
                </a:tabLs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itchFamily="2" charset="2"/>
                <a:buNone/>
              </a:pPr>
              <a:r>
                <a:rPr lang="en-US" altLang="zh-CN" sz="2600"/>
                <a:t>10</a:t>
              </a:r>
            </a:p>
          </p:txBody>
        </p:sp>
        <p:sp>
          <p:nvSpPr>
            <p:cNvPr id="70" name="Rectangle 42"/>
            <p:cNvSpPr>
              <a:spLocks noChangeArrowheads="1"/>
            </p:cNvSpPr>
            <p:nvPr/>
          </p:nvSpPr>
          <p:spPr bwMode="auto">
            <a:xfrm>
              <a:off x="3367" y="2687"/>
              <a:ext cx="331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9050" tIns="19050" rIns="19050" bIns="19050" anchor="ctr" anchorCtr="1"/>
            <a:lstStyle>
              <a:lvl1pPr marL="7938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itchFamily="2" charset="2"/>
                <a:buNone/>
              </a:pPr>
              <a:endParaRPr lang="zh-CN" altLang="zh-CN" sz="2600">
                <a:solidFill>
                  <a:srgbClr val="00FF00"/>
                </a:solidFill>
              </a:endParaRPr>
            </a:p>
          </p:txBody>
        </p:sp>
        <p:sp>
          <p:nvSpPr>
            <p:cNvPr id="72" name="Rectangle 44"/>
            <p:cNvSpPr>
              <a:spLocks noChangeArrowheads="1"/>
            </p:cNvSpPr>
            <p:nvPr/>
          </p:nvSpPr>
          <p:spPr bwMode="auto">
            <a:xfrm>
              <a:off x="2706" y="2687"/>
              <a:ext cx="343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9050" tIns="19050" rIns="19050" bIns="19050" anchor="ctr" anchorCtr="1"/>
            <a:lstStyle>
              <a:lvl1pPr marL="7938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itchFamily="2" charset="2"/>
                <a:buNone/>
              </a:pPr>
              <a:r>
                <a:rPr lang="en-US" altLang="zh-CN" sz="2600"/>
                <a:t>1</a:t>
              </a:r>
            </a:p>
          </p:txBody>
        </p:sp>
        <p:sp>
          <p:nvSpPr>
            <p:cNvPr id="74" name="Rectangle 46"/>
            <p:cNvSpPr>
              <a:spLocks noChangeArrowheads="1"/>
            </p:cNvSpPr>
            <p:nvPr/>
          </p:nvSpPr>
          <p:spPr bwMode="auto">
            <a:xfrm>
              <a:off x="2048" y="2687"/>
              <a:ext cx="315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9050" tIns="19050" rIns="19050" bIns="19050" anchor="ctr" anchorCtr="1"/>
            <a:lstStyle>
              <a:lvl1pPr marL="7938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itchFamily="2" charset="2"/>
                <a:buNone/>
              </a:pPr>
              <a:r>
                <a:rPr lang="en-US" altLang="zh-CN" sz="2600"/>
                <a:t>11</a:t>
              </a:r>
            </a:p>
          </p:txBody>
        </p:sp>
        <p:sp>
          <p:nvSpPr>
            <p:cNvPr id="75" name="Rectangle 47"/>
            <p:cNvSpPr>
              <a:spLocks noChangeArrowheads="1"/>
            </p:cNvSpPr>
            <p:nvPr/>
          </p:nvSpPr>
          <p:spPr bwMode="auto">
            <a:xfrm>
              <a:off x="3367" y="2328"/>
              <a:ext cx="331" cy="3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9050" tIns="19050" rIns="19050" bIns="19050" anchor="ctr" anchorCtr="1"/>
            <a:lstStyle>
              <a:lvl1pPr marL="7938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itchFamily="2" charset="2"/>
                <a:buNone/>
              </a:pPr>
              <a:endParaRPr lang="zh-CN" altLang="zh-CN" sz="2600"/>
            </a:p>
          </p:txBody>
        </p:sp>
        <p:sp>
          <p:nvSpPr>
            <p:cNvPr id="76" name="Rectangle 48"/>
            <p:cNvSpPr>
              <a:spLocks noChangeArrowheads="1"/>
            </p:cNvSpPr>
            <p:nvPr/>
          </p:nvSpPr>
          <p:spPr bwMode="auto">
            <a:xfrm>
              <a:off x="3049" y="2328"/>
              <a:ext cx="318" cy="3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9050" tIns="19050" rIns="19050" bIns="19050" anchor="ctr" anchorCtr="1"/>
            <a:lstStyle>
              <a:lvl1pPr marL="7938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itchFamily="2" charset="2"/>
                <a:buNone/>
              </a:pPr>
              <a:r>
                <a:rPr lang="en-US" altLang="zh-CN" sz="2600" dirty="0"/>
                <a:t>1</a:t>
              </a:r>
            </a:p>
          </p:txBody>
        </p:sp>
        <p:sp>
          <p:nvSpPr>
            <p:cNvPr id="78" name="Rectangle 50"/>
            <p:cNvSpPr>
              <a:spLocks noChangeArrowheads="1"/>
            </p:cNvSpPr>
            <p:nvPr/>
          </p:nvSpPr>
          <p:spPr bwMode="auto">
            <a:xfrm>
              <a:off x="3034" y="2667"/>
              <a:ext cx="343" cy="3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9050" tIns="19050" rIns="19050" bIns="19050" anchor="ctr" anchorCtr="1"/>
            <a:lstStyle>
              <a:lvl1pPr marL="7938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itchFamily="2" charset="2"/>
                <a:buNone/>
              </a:pPr>
              <a:r>
                <a:rPr lang="en-US" altLang="zh-CN" sz="2600"/>
                <a:t>1</a:t>
              </a:r>
            </a:p>
          </p:txBody>
        </p:sp>
        <p:sp>
          <p:nvSpPr>
            <p:cNvPr id="79" name="Rectangle 51"/>
            <p:cNvSpPr>
              <a:spLocks noChangeArrowheads="1"/>
            </p:cNvSpPr>
            <p:nvPr/>
          </p:nvSpPr>
          <p:spPr bwMode="auto">
            <a:xfrm>
              <a:off x="2048" y="2328"/>
              <a:ext cx="315" cy="3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9050" tIns="19050" rIns="19050" bIns="19050" anchor="ctr" anchorCtr="1"/>
            <a:lstStyle>
              <a:lvl1pPr marL="7938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itchFamily="2" charset="2"/>
                <a:buNone/>
              </a:pPr>
              <a:r>
                <a:rPr lang="en-US" altLang="zh-CN" sz="2600"/>
                <a:t>01</a:t>
              </a:r>
            </a:p>
          </p:txBody>
        </p:sp>
        <p:sp>
          <p:nvSpPr>
            <p:cNvPr id="81" name="Rectangle 53"/>
            <p:cNvSpPr>
              <a:spLocks noChangeArrowheads="1"/>
            </p:cNvSpPr>
            <p:nvPr/>
          </p:nvSpPr>
          <p:spPr bwMode="auto">
            <a:xfrm>
              <a:off x="3049" y="2028"/>
              <a:ext cx="318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9050" tIns="19050" rIns="19050" bIns="19050" anchor="ctr" anchorCtr="1"/>
            <a:lstStyle>
              <a:lvl1pPr marL="7938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itchFamily="2" charset="2"/>
                <a:buNone/>
              </a:pPr>
              <a:endParaRPr lang="zh-CN" altLang="zh-CN" sz="2600"/>
            </a:p>
          </p:txBody>
        </p:sp>
        <p:sp>
          <p:nvSpPr>
            <p:cNvPr id="82" name="Rectangle 54"/>
            <p:cNvSpPr>
              <a:spLocks noChangeArrowheads="1"/>
            </p:cNvSpPr>
            <p:nvPr/>
          </p:nvSpPr>
          <p:spPr bwMode="auto">
            <a:xfrm>
              <a:off x="3351" y="2345"/>
              <a:ext cx="343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9050" tIns="19050" rIns="19050" bIns="19050" anchor="ctr" anchorCtr="1"/>
            <a:lstStyle>
              <a:lvl1pPr marL="7938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itchFamily="2" charset="2"/>
                <a:buNone/>
              </a:pPr>
              <a:r>
                <a:rPr lang="en-US" altLang="zh-CN" sz="2600" dirty="0"/>
                <a:t>1</a:t>
              </a:r>
            </a:p>
          </p:txBody>
        </p:sp>
        <p:sp>
          <p:nvSpPr>
            <p:cNvPr id="83" name="Rectangle 55"/>
            <p:cNvSpPr>
              <a:spLocks noChangeArrowheads="1"/>
            </p:cNvSpPr>
            <p:nvPr/>
          </p:nvSpPr>
          <p:spPr bwMode="auto">
            <a:xfrm>
              <a:off x="3361" y="2039"/>
              <a:ext cx="343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9050" tIns="19050" rIns="19050" bIns="19050" anchor="ctr" anchorCtr="1"/>
            <a:lstStyle>
              <a:lvl1pPr marL="7938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itchFamily="2" charset="2"/>
                <a:buNone/>
              </a:pPr>
              <a:r>
                <a:rPr lang="en-US" altLang="zh-CN" sz="2600" dirty="0"/>
                <a:t>1</a:t>
              </a:r>
            </a:p>
          </p:txBody>
        </p:sp>
        <p:sp>
          <p:nvSpPr>
            <p:cNvPr id="84" name="Rectangle 56"/>
            <p:cNvSpPr>
              <a:spLocks noChangeArrowheads="1"/>
            </p:cNvSpPr>
            <p:nvPr/>
          </p:nvSpPr>
          <p:spPr bwMode="auto">
            <a:xfrm>
              <a:off x="2048" y="2028"/>
              <a:ext cx="315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9050" tIns="19050" rIns="19050" bIns="19050" anchor="ctr" anchorCtr="1"/>
            <a:lstStyle>
              <a:lvl1pPr marL="7938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itchFamily="2" charset="2"/>
                <a:buNone/>
              </a:pPr>
              <a:r>
                <a:rPr lang="en-US" altLang="zh-CN" sz="2600"/>
                <a:t>00</a:t>
              </a:r>
            </a:p>
          </p:txBody>
        </p:sp>
        <p:sp>
          <p:nvSpPr>
            <p:cNvPr id="85" name="Rectangle 57"/>
            <p:cNvSpPr>
              <a:spLocks noChangeArrowheads="1"/>
            </p:cNvSpPr>
            <p:nvPr/>
          </p:nvSpPr>
          <p:spPr bwMode="auto">
            <a:xfrm>
              <a:off x="3367" y="1728"/>
              <a:ext cx="331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9050" tIns="19050" rIns="19050" bIns="19050" anchor="ctr" anchorCtr="1"/>
            <a:lstStyle>
              <a:lvl1pPr marL="7938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itchFamily="2" charset="2"/>
                <a:buNone/>
              </a:pPr>
              <a:r>
                <a:rPr lang="en-US" altLang="zh-CN" sz="2600"/>
                <a:t>10</a:t>
              </a:r>
            </a:p>
          </p:txBody>
        </p:sp>
        <p:sp>
          <p:nvSpPr>
            <p:cNvPr id="86" name="Rectangle 58"/>
            <p:cNvSpPr>
              <a:spLocks noChangeArrowheads="1"/>
            </p:cNvSpPr>
            <p:nvPr/>
          </p:nvSpPr>
          <p:spPr bwMode="auto">
            <a:xfrm>
              <a:off x="3049" y="1728"/>
              <a:ext cx="318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9050" tIns="19050" rIns="19050" bIns="19050" anchor="ctr" anchorCtr="1"/>
            <a:lstStyle>
              <a:lvl1pPr marL="7938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itchFamily="2" charset="2"/>
                <a:buNone/>
              </a:pPr>
              <a:r>
                <a:rPr lang="en-US" altLang="zh-CN" sz="2600"/>
                <a:t>11</a:t>
              </a:r>
            </a:p>
          </p:txBody>
        </p:sp>
        <p:sp>
          <p:nvSpPr>
            <p:cNvPr id="87" name="Rectangle 59"/>
            <p:cNvSpPr>
              <a:spLocks noChangeArrowheads="1"/>
            </p:cNvSpPr>
            <p:nvPr/>
          </p:nvSpPr>
          <p:spPr bwMode="auto">
            <a:xfrm>
              <a:off x="2706" y="1728"/>
              <a:ext cx="343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9050" tIns="19050" rIns="19050" bIns="19050" anchor="ctr" anchorCtr="1"/>
            <a:lstStyle>
              <a:lvl1pPr marL="7938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itchFamily="2" charset="2"/>
                <a:buNone/>
              </a:pPr>
              <a:r>
                <a:rPr lang="en-US" altLang="zh-CN" sz="2600"/>
                <a:t>01</a:t>
              </a:r>
            </a:p>
          </p:txBody>
        </p:sp>
        <p:sp>
          <p:nvSpPr>
            <p:cNvPr id="88" name="Rectangle 60"/>
            <p:cNvSpPr>
              <a:spLocks noChangeArrowheads="1"/>
            </p:cNvSpPr>
            <p:nvPr/>
          </p:nvSpPr>
          <p:spPr bwMode="auto">
            <a:xfrm>
              <a:off x="2363" y="1728"/>
              <a:ext cx="343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9050" tIns="19050" rIns="19050" bIns="19050" anchor="ctr" anchorCtr="1"/>
            <a:lstStyle>
              <a:lvl1pPr marL="7938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itchFamily="2" charset="2"/>
                <a:buNone/>
              </a:pPr>
              <a:r>
                <a:rPr lang="en-US" altLang="zh-CN" sz="2600"/>
                <a:t>00</a:t>
              </a:r>
            </a:p>
          </p:txBody>
        </p:sp>
        <p:sp>
          <p:nvSpPr>
            <p:cNvPr id="89" name="Rectangle 61"/>
            <p:cNvSpPr>
              <a:spLocks noChangeArrowheads="1"/>
            </p:cNvSpPr>
            <p:nvPr/>
          </p:nvSpPr>
          <p:spPr bwMode="auto">
            <a:xfrm>
              <a:off x="2048" y="1728"/>
              <a:ext cx="315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9050" tIns="19050" rIns="19050" bIns="19050" anchor="ctr" anchorCtr="1"/>
            <a:lstStyle>
              <a:lvl1pPr marL="342900" indent="-3429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itchFamily="2" charset="2"/>
                <a:buNone/>
              </a:pPr>
              <a:endParaRPr lang="zh-CN" altLang="zh-CN" sz="2600"/>
            </a:p>
          </p:txBody>
        </p:sp>
        <p:sp>
          <p:nvSpPr>
            <p:cNvPr id="90" name="Line 62"/>
            <p:cNvSpPr>
              <a:spLocks noChangeShapeType="1"/>
            </p:cNvSpPr>
            <p:nvPr/>
          </p:nvSpPr>
          <p:spPr bwMode="auto">
            <a:xfrm>
              <a:off x="2048" y="3287"/>
              <a:ext cx="31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91240B29-F687-4F45-9708-019B960494DF}">
                <a14:hiddenLine xmlns:a14="http://schemas.microsoft.com/office/drawing/2010/main" xmlns="" w="285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  <p:sp>
          <p:nvSpPr>
            <p:cNvPr id="91" name="Line 63"/>
            <p:cNvSpPr>
              <a:spLocks noChangeShapeType="1"/>
            </p:cNvSpPr>
            <p:nvPr/>
          </p:nvSpPr>
          <p:spPr bwMode="auto">
            <a:xfrm>
              <a:off x="2048" y="1728"/>
              <a:ext cx="0" cy="30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91240B29-F687-4F45-9708-019B960494DF}">
                <a14:hiddenLine xmlns:a14="http://schemas.microsoft.com/office/drawing/2010/main" xmlns="" w="285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  <p:sp>
          <p:nvSpPr>
            <p:cNvPr id="92" name="Line 64"/>
            <p:cNvSpPr>
              <a:spLocks noChangeShapeType="1"/>
            </p:cNvSpPr>
            <p:nvPr/>
          </p:nvSpPr>
          <p:spPr bwMode="auto">
            <a:xfrm>
              <a:off x="3698" y="1728"/>
              <a:ext cx="0" cy="30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91240B29-F687-4F45-9708-019B960494DF}">
                <a14:hiddenLine xmlns:a14="http://schemas.microsoft.com/office/drawing/2010/main" xmlns="" w="285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  <p:sp>
          <p:nvSpPr>
            <p:cNvPr id="93" name="Line 65"/>
            <p:cNvSpPr>
              <a:spLocks noChangeShapeType="1"/>
            </p:cNvSpPr>
            <p:nvPr/>
          </p:nvSpPr>
          <p:spPr bwMode="auto">
            <a:xfrm>
              <a:off x="2048" y="1728"/>
              <a:ext cx="31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91240B29-F687-4F45-9708-019B960494DF}">
                <a14:hiddenLine xmlns:a14="http://schemas.microsoft.com/office/drawing/2010/main" xmlns="" w="285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  <p:sp>
          <p:nvSpPr>
            <p:cNvPr id="94" name="Line 66"/>
            <p:cNvSpPr>
              <a:spLocks noChangeShapeType="1"/>
            </p:cNvSpPr>
            <p:nvPr/>
          </p:nvSpPr>
          <p:spPr bwMode="auto">
            <a:xfrm>
              <a:off x="2363" y="1728"/>
              <a:ext cx="343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91240B29-F687-4F45-9708-019B960494DF}">
                <a14:hiddenLine xmlns:a14="http://schemas.microsoft.com/office/drawing/2010/main" xmlns="" w="285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  <p:sp>
          <p:nvSpPr>
            <p:cNvPr id="95" name="Line 67"/>
            <p:cNvSpPr>
              <a:spLocks noChangeShapeType="1"/>
            </p:cNvSpPr>
            <p:nvPr/>
          </p:nvSpPr>
          <p:spPr bwMode="auto">
            <a:xfrm>
              <a:off x="2048" y="1728"/>
              <a:ext cx="315" cy="300"/>
            </a:xfrm>
            <a:prstGeom prst="line">
              <a:avLst/>
            </a:prstGeom>
            <a:noFill/>
            <a:ln w="28575" cap="rnd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  <p:sp>
          <p:nvSpPr>
            <p:cNvPr id="96" name="Line 68"/>
            <p:cNvSpPr>
              <a:spLocks noChangeShapeType="1"/>
            </p:cNvSpPr>
            <p:nvPr/>
          </p:nvSpPr>
          <p:spPr bwMode="auto">
            <a:xfrm>
              <a:off x="2048" y="2028"/>
              <a:ext cx="0" cy="30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91240B29-F687-4F45-9708-019B960494DF}">
                <a14:hiddenLine xmlns:a14="http://schemas.microsoft.com/office/drawing/2010/main" xmlns="" w="285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  <p:sp>
          <p:nvSpPr>
            <p:cNvPr id="97" name="Line 69"/>
            <p:cNvSpPr>
              <a:spLocks noChangeShapeType="1"/>
            </p:cNvSpPr>
            <p:nvPr/>
          </p:nvSpPr>
          <p:spPr bwMode="auto">
            <a:xfrm>
              <a:off x="2363" y="2028"/>
              <a:ext cx="0" cy="125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  <p:sp>
          <p:nvSpPr>
            <p:cNvPr id="98" name="Line 70"/>
            <p:cNvSpPr>
              <a:spLocks noChangeShapeType="1"/>
            </p:cNvSpPr>
            <p:nvPr/>
          </p:nvSpPr>
          <p:spPr bwMode="auto">
            <a:xfrm>
              <a:off x="2363" y="2028"/>
              <a:ext cx="133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  <p:sp>
          <p:nvSpPr>
            <p:cNvPr id="99" name="Line 71"/>
            <p:cNvSpPr>
              <a:spLocks noChangeShapeType="1"/>
            </p:cNvSpPr>
            <p:nvPr/>
          </p:nvSpPr>
          <p:spPr bwMode="auto">
            <a:xfrm>
              <a:off x="2706" y="1728"/>
              <a:ext cx="343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91240B29-F687-4F45-9708-019B960494DF}">
                <a14:hiddenLine xmlns:a14="http://schemas.microsoft.com/office/drawing/2010/main" xmlns="" w="285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  <p:sp>
          <p:nvSpPr>
            <p:cNvPr id="100" name="Line 72"/>
            <p:cNvSpPr>
              <a:spLocks noChangeShapeType="1"/>
            </p:cNvSpPr>
            <p:nvPr/>
          </p:nvSpPr>
          <p:spPr bwMode="auto">
            <a:xfrm>
              <a:off x="2706" y="2028"/>
              <a:ext cx="0" cy="125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  <p:sp>
          <p:nvSpPr>
            <p:cNvPr id="101" name="Line 73"/>
            <p:cNvSpPr>
              <a:spLocks noChangeShapeType="1"/>
            </p:cNvSpPr>
            <p:nvPr/>
          </p:nvSpPr>
          <p:spPr bwMode="auto">
            <a:xfrm>
              <a:off x="3049" y="1728"/>
              <a:ext cx="318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91240B29-F687-4F45-9708-019B960494DF}">
                <a14:hiddenLine xmlns:a14="http://schemas.microsoft.com/office/drawing/2010/main" xmlns="" w="285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  <p:sp>
          <p:nvSpPr>
            <p:cNvPr id="102" name="Line 74"/>
            <p:cNvSpPr>
              <a:spLocks noChangeShapeType="1"/>
            </p:cNvSpPr>
            <p:nvPr/>
          </p:nvSpPr>
          <p:spPr bwMode="auto">
            <a:xfrm>
              <a:off x="3049" y="2028"/>
              <a:ext cx="0" cy="125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  <p:sp>
          <p:nvSpPr>
            <p:cNvPr id="103" name="Line 75"/>
            <p:cNvSpPr>
              <a:spLocks noChangeShapeType="1"/>
            </p:cNvSpPr>
            <p:nvPr/>
          </p:nvSpPr>
          <p:spPr bwMode="auto">
            <a:xfrm>
              <a:off x="3367" y="1728"/>
              <a:ext cx="331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91240B29-F687-4F45-9708-019B960494DF}">
                <a14:hiddenLine xmlns:a14="http://schemas.microsoft.com/office/drawing/2010/main" xmlns="" w="285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  <p:sp>
          <p:nvSpPr>
            <p:cNvPr id="104" name="Line 76"/>
            <p:cNvSpPr>
              <a:spLocks noChangeShapeType="1"/>
            </p:cNvSpPr>
            <p:nvPr/>
          </p:nvSpPr>
          <p:spPr bwMode="auto">
            <a:xfrm>
              <a:off x="3367" y="2028"/>
              <a:ext cx="0" cy="125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  <p:sp>
          <p:nvSpPr>
            <p:cNvPr id="105" name="Line 77"/>
            <p:cNvSpPr>
              <a:spLocks noChangeShapeType="1"/>
            </p:cNvSpPr>
            <p:nvPr/>
          </p:nvSpPr>
          <p:spPr bwMode="auto">
            <a:xfrm>
              <a:off x="3698" y="2028"/>
              <a:ext cx="0" cy="1259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  <p:sp>
          <p:nvSpPr>
            <p:cNvPr id="106" name="Line 78"/>
            <p:cNvSpPr>
              <a:spLocks noChangeShapeType="1"/>
            </p:cNvSpPr>
            <p:nvPr/>
          </p:nvSpPr>
          <p:spPr bwMode="auto">
            <a:xfrm>
              <a:off x="2048" y="2328"/>
              <a:ext cx="0" cy="359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91240B29-F687-4F45-9708-019B960494DF}">
                <a14:hiddenLine xmlns:a14="http://schemas.microsoft.com/office/drawing/2010/main" xmlns="" w="285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  <p:sp>
          <p:nvSpPr>
            <p:cNvPr id="107" name="Line 79"/>
            <p:cNvSpPr>
              <a:spLocks noChangeShapeType="1"/>
            </p:cNvSpPr>
            <p:nvPr/>
          </p:nvSpPr>
          <p:spPr bwMode="auto">
            <a:xfrm>
              <a:off x="2363" y="2328"/>
              <a:ext cx="133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  <p:sp>
          <p:nvSpPr>
            <p:cNvPr id="108" name="Line 80"/>
            <p:cNvSpPr>
              <a:spLocks noChangeShapeType="1"/>
            </p:cNvSpPr>
            <p:nvPr/>
          </p:nvSpPr>
          <p:spPr bwMode="auto">
            <a:xfrm>
              <a:off x="2048" y="2687"/>
              <a:ext cx="0" cy="30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91240B29-F687-4F45-9708-019B960494DF}">
                <a14:hiddenLine xmlns:a14="http://schemas.microsoft.com/office/drawing/2010/main" xmlns="" w="285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  <p:sp>
          <p:nvSpPr>
            <p:cNvPr id="109" name="Line 81"/>
            <p:cNvSpPr>
              <a:spLocks noChangeShapeType="1"/>
            </p:cNvSpPr>
            <p:nvPr/>
          </p:nvSpPr>
          <p:spPr bwMode="auto">
            <a:xfrm>
              <a:off x="2363" y="2687"/>
              <a:ext cx="133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  <p:sp>
          <p:nvSpPr>
            <p:cNvPr id="110" name="Line 82"/>
            <p:cNvSpPr>
              <a:spLocks noChangeShapeType="1"/>
            </p:cNvSpPr>
            <p:nvPr/>
          </p:nvSpPr>
          <p:spPr bwMode="auto">
            <a:xfrm>
              <a:off x="2048" y="2987"/>
              <a:ext cx="0" cy="30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91240B29-F687-4F45-9708-019B960494DF}">
                <a14:hiddenLine xmlns:a14="http://schemas.microsoft.com/office/drawing/2010/main" xmlns="" w="285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  <p:sp>
          <p:nvSpPr>
            <p:cNvPr id="111" name="Line 83"/>
            <p:cNvSpPr>
              <a:spLocks noChangeShapeType="1"/>
            </p:cNvSpPr>
            <p:nvPr/>
          </p:nvSpPr>
          <p:spPr bwMode="auto">
            <a:xfrm>
              <a:off x="2363" y="2987"/>
              <a:ext cx="133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  <p:sp>
          <p:nvSpPr>
            <p:cNvPr id="112" name="Line 84"/>
            <p:cNvSpPr>
              <a:spLocks noChangeShapeType="1"/>
            </p:cNvSpPr>
            <p:nvPr/>
          </p:nvSpPr>
          <p:spPr bwMode="auto">
            <a:xfrm>
              <a:off x="2363" y="3287"/>
              <a:ext cx="1335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  <p:sp>
          <p:nvSpPr>
            <p:cNvPr id="113" name="Text Box 85"/>
            <p:cNvSpPr txBox="1">
              <a:spLocks noChangeArrowheads="1"/>
            </p:cNvSpPr>
            <p:nvPr/>
          </p:nvSpPr>
          <p:spPr bwMode="auto">
            <a:xfrm>
              <a:off x="1828" y="1821"/>
              <a:ext cx="488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8000" tIns="0" rIns="1800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r>
                <a:rPr lang="en-US" altLang="zh-CN" sz="2800">
                  <a:solidFill>
                    <a:srgbClr val="000000"/>
                  </a:solidFill>
                  <a:latin typeface="Times New Roman" pitchFamily="18" charset="0"/>
                </a:rPr>
                <a:t>AB</a:t>
              </a:r>
            </a:p>
          </p:txBody>
        </p:sp>
        <p:sp>
          <p:nvSpPr>
            <p:cNvPr id="114" name="Text Box 86"/>
            <p:cNvSpPr txBox="1">
              <a:spLocks noChangeArrowheads="1"/>
            </p:cNvSpPr>
            <p:nvPr/>
          </p:nvSpPr>
          <p:spPr bwMode="auto">
            <a:xfrm>
              <a:off x="2131" y="1507"/>
              <a:ext cx="488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8000" tIns="0" rIns="1800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r>
                <a:rPr lang="en-US" altLang="zh-CN" sz="2800">
                  <a:solidFill>
                    <a:srgbClr val="000000"/>
                  </a:solidFill>
                  <a:latin typeface="Times New Roman" pitchFamily="18" charset="0"/>
                </a:rPr>
                <a:t>CD</a:t>
              </a:r>
            </a:p>
          </p:txBody>
        </p:sp>
      </p:grpSp>
      <p:sp>
        <p:nvSpPr>
          <p:cNvPr id="119" name="AutoShape 91"/>
          <p:cNvSpPr>
            <a:spLocks noChangeArrowheads="1"/>
          </p:cNvSpPr>
          <p:nvPr/>
        </p:nvSpPr>
        <p:spPr bwMode="auto">
          <a:xfrm>
            <a:off x="7522682" y="4061706"/>
            <a:ext cx="914400" cy="914400"/>
          </a:xfrm>
          <a:prstGeom prst="roundRect">
            <a:avLst>
              <a:gd name="adj" fmla="val 16667"/>
            </a:avLst>
          </a:prstGeom>
          <a:noFill/>
          <a:ln w="28575" cap="sq">
            <a:solidFill>
              <a:srgbClr val="FF00FF"/>
            </a:solidFill>
            <a:round/>
            <a:headEnd/>
            <a:tailEnd type="none" w="sm" len="lg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/>
            <a:endParaRPr lang="zh-CN" altLang="zh-CN"/>
          </a:p>
        </p:txBody>
      </p:sp>
      <p:sp>
        <p:nvSpPr>
          <p:cNvPr id="124" name="矩形 123"/>
          <p:cNvSpPr/>
          <p:nvPr/>
        </p:nvSpPr>
        <p:spPr>
          <a:xfrm>
            <a:off x="520808" y="1371991"/>
            <a:ext cx="44246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F1(A,B,C,D)=</a:t>
            </a:r>
            <a:r>
              <a:rPr lang="el-GR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Σ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m(2,5,6,7,8,10,12,13,14,15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5" name="矩形 124"/>
          <p:cNvSpPr/>
          <p:nvPr/>
        </p:nvSpPr>
        <p:spPr>
          <a:xfrm>
            <a:off x="6091604" y="1371991"/>
            <a:ext cx="36016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F2(A,B,C,D)=</a:t>
            </a:r>
            <a:r>
              <a:rPr lang="el-GR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Σ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m(2,6,7,9,11,13,15)</a:t>
            </a:r>
          </a:p>
        </p:txBody>
      </p:sp>
      <p:sp>
        <p:nvSpPr>
          <p:cNvPr id="126" name="Rectangle 39"/>
          <p:cNvSpPr>
            <a:spLocks noChangeArrowheads="1"/>
          </p:cNvSpPr>
          <p:nvPr/>
        </p:nvSpPr>
        <p:spPr bwMode="auto">
          <a:xfrm>
            <a:off x="2083057" y="4525720"/>
            <a:ext cx="544513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19050" rIns="19050" bIns="19050" anchor="ctr" anchorCtr="1"/>
          <a:lstStyle>
            <a:lvl1pPr marL="7938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altLang="zh-CN" sz="2600" dirty="0"/>
              <a:t>1</a:t>
            </a:r>
          </a:p>
        </p:txBody>
      </p:sp>
      <p:sp>
        <p:nvSpPr>
          <p:cNvPr id="127" name="Rectangle 39"/>
          <p:cNvSpPr>
            <a:spLocks noChangeArrowheads="1"/>
          </p:cNvSpPr>
          <p:nvPr/>
        </p:nvSpPr>
        <p:spPr bwMode="auto">
          <a:xfrm>
            <a:off x="3124600" y="4011824"/>
            <a:ext cx="544513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19050" rIns="19050" bIns="19050" anchor="ctr" anchorCtr="1"/>
          <a:lstStyle>
            <a:lvl1pPr marL="7938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altLang="zh-CN" sz="2600" dirty="0"/>
              <a:t>1</a:t>
            </a:r>
          </a:p>
        </p:txBody>
      </p:sp>
      <p:sp>
        <p:nvSpPr>
          <p:cNvPr id="128" name="Rectangle 39"/>
          <p:cNvSpPr>
            <a:spLocks noChangeArrowheads="1"/>
          </p:cNvSpPr>
          <p:nvPr/>
        </p:nvSpPr>
        <p:spPr bwMode="auto">
          <a:xfrm>
            <a:off x="3676907" y="4024524"/>
            <a:ext cx="544513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19050" rIns="19050" bIns="19050" anchor="ctr" anchorCtr="1"/>
          <a:lstStyle>
            <a:lvl1pPr marL="7938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altLang="zh-CN" sz="2600" dirty="0"/>
              <a:t>1</a:t>
            </a:r>
          </a:p>
        </p:txBody>
      </p:sp>
      <p:sp>
        <p:nvSpPr>
          <p:cNvPr id="131" name="AutoShape 221"/>
          <p:cNvSpPr>
            <a:spLocks/>
          </p:cNvSpPr>
          <p:nvPr/>
        </p:nvSpPr>
        <p:spPr bwMode="auto">
          <a:xfrm>
            <a:off x="1993213" y="4130232"/>
            <a:ext cx="539750" cy="895350"/>
          </a:xfrm>
          <a:prstGeom prst="rightBracket">
            <a:avLst>
              <a:gd name="adj" fmla="val 13824"/>
            </a:avLst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132" name="AutoShape 222"/>
          <p:cNvSpPr>
            <a:spLocks/>
          </p:cNvSpPr>
          <p:nvPr/>
        </p:nvSpPr>
        <p:spPr bwMode="auto">
          <a:xfrm>
            <a:off x="3804783" y="4107554"/>
            <a:ext cx="484187" cy="884238"/>
          </a:xfrm>
          <a:prstGeom prst="leftBracket">
            <a:avLst>
              <a:gd name="adj" fmla="val 15219"/>
            </a:avLst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133" name="AutoShape 207"/>
          <p:cNvSpPr>
            <a:spLocks noChangeArrowheads="1"/>
          </p:cNvSpPr>
          <p:nvPr/>
        </p:nvSpPr>
        <p:spPr bwMode="auto">
          <a:xfrm>
            <a:off x="8027734" y="3557361"/>
            <a:ext cx="1023938" cy="377825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/>
            <a:endParaRPr lang="zh-CN" altLang="zh-CN"/>
          </a:p>
        </p:txBody>
      </p:sp>
      <p:sp>
        <p:nvSpPr>
          <p:cNvPr id="134" name="AutoShape 92"/>
          <p:cNvSpPr>
            <a:spLocks noChangeArrowheads="1"/>
          </p:cNvSpPr>
          <p:nvPr/>
        </p:nvSpPr>
        <p:spPr bwMode="auto">
          <a:xfrm>
            <a:off x="8541888" y="3003192"/>
            <a:ext cx="451339" cy="1030403"/>
          </a:xfrm>
          <a:prstGeom prst="roundRect">
            <a:avLst>
              <a:gd name="adj" fmla="val 16667"/>
            </a:avLst>
          </a:prstGeom>
          <a:noFill/>
          <a:ln w="28575" cap="sq">
            <a:solidFill>
              <a:srgbClr val="33CCCC"/>
            </a:solidFill>
            <a:round/>
            <a:headEnd/>
            <a:tailEnd type="none" w="sm" len="lg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/>
            <a:endParaRPr lang="zh-CN" altLang="zh-CN"/>
          </a:p>
        </p:txBody>
      </p:sp>
      <p:grpSp>
        <p:nvGrpSpPr>
          <p:cNvPr id="135" name="Group 310"/>
          <p:cNvGrpSpPr>
            <a:grpSpLocks/>
          </p:cNvGrpSpPr>
          <p:nvPr/>
        </p:nvGrpSpPr>
        <p:grpSpPr bwMode="auto">
          <a:xfrm>
            <a:off x="1365506" y="5548317"/>
            <a:ext cx="3913188" cy="523875"/>
            <a:chOff x="1052" y="2791"/>
            <a:chExt cx="2465" cy="330"/>
          </a:xfrm>
        </p:grpSpPr>
        <p:sp>
          <p:nvSpPr>
            <p:cNvPr id="136" name="Text Box 300"/>
            <p:cNvSpPr txBox="1">
              <a:spLocks noChangeArrowheads="1"/>
            </p:cNvSpPr>
            <p:nvPr/>
          </p:nvSpPr>
          <p:spPr bwMode="auto">
            <a:xfrm>
              <a:off x="1052" y="2791"/>
              <a:ext cx="2465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algn="l">
                <a:spcBef>
                  <a:spcPct val="0"/>
                </a:spcBef>
              </a:pPr>
              <a:r>
                <a:rPr kumimoji="0" lang="en-US" altLang="zh-CN" dirty="0" smtClean="0">
                  <a:solidFill>
                    <a:srgbClr val="000000"/>
                  </a:solidFill>
                </a:rPr>
                <a:t>F1= ACD </a:t>
              </a:r>
              <a:r>
                <a:rPr kumimoji="0" lang="en-US" altLang="zh-CN" dirty="0">
                  <a:solidFill>
                    <a:srgbClr val="000000"/>
                  </a:solidFill>
                </a:rPr>
                <a:t>+ </a:t>
              </a:r>
              <a:r>
                <a:rPr kumimoji="0" lang="en-US" altLang="zh-CN" dirty="0" smtClean="0">
                  <a:solidFill>
                    <a:srgbClr val="000000"/>
                  </a:solidFill>
                </a:rPr>
                <a:t>AD + BD</a:t>
              </a:r>
              <a:endParaRPr kumimoji="0" lang="en-US" altLang="zh-CN" dirty="0">
                <a:solidFill>
                  <a:srgbClr val="000000"/>
                </a:solidFill>
              </a:endParaRPr>
            </a:p>
          </p:txBody>
        </p:sp>
        <p:sp>
          <p:nvSpPr>
            <p:cNvPr id="137" name="Line 301"/>
            <p:cNvSpPr>
              <a:spLocks noChangeShapeType="1"/>
            </p:cNvSpPr>
            <p:nvPr/>
          </p:nvSpPr>
          <p:spPr bwMode="auto">
            <a:xfrm>
              <a:off x="1532" y="2837"/>
              <a:ext cx="12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  <p:sp>
          <p:nvSpPr>
            <p:cNvPr id="138" name="Line 302"/>
            <p:cNvSpPr>
              <a:spLocks noChangeShapeType="1"/>
            </p:cNvSpPr>
            <p:nvPr/>
          </p:nvSpPr>
          <p:spPr bwMode="auto">
            <a:xfrm>
              <a:off x="2390" y="2837"/>
              <a:ext cx="12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</p:grpSp>
      <p:sp>
        <p:nvSpPr>
          <p:cNvPr id="139" name="Line 301"/>
          <p:cNvSpPr>
            <a:spLocks noChangeShapeType="1"/>
          </p:cNvSpPr>
          <p:nvPr/>
        </p:nvSpPr>
        <p:spPr bwMode="auto">
          <a:xfrm>
            <a:off x="2613728" y="5614088"/>
            <a:ext cx="1984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zh-CN" altLang="en-US"/>
          </a:p>
        </p:txBody>
      </p:sp>
      <p:grpSp>
        <p:nvGrpSpPr>
          <p:cNvPr id="140" name="Group 310"/>
          <p:cNvGrpSpPr>
            <a:grpSpLocks/>
          </p:cNvGrpSpPr>
          <p:nvPr/>
        </p:nvGrpSpPr>
        <p:grpSpPr bwMode="auto">
          <a:xfrm>
            <a:off x="6413526" y="5548086"/>
            <a:ext cx="3913188" cy="523875"/>
            <a:chOff x="1052" y="2791"/>
            <a:chExt cx="2465" cy="330"/>
          </a:xfrm>
        </p:grpSpPr>
        <p:sp>
          <p:nvSpPr>
            <p:cNvPr id="141" name="Text Box 300"/>
            <p:cNvSpPr txBox="1">
              <a:spLocks noChangeArrowheads="1"/>
            </p:cNvSpPr>
            <p:nvPr/>
          </p:nvSpPr>
          <p:spPr bwMode="auto">
            <a:xfrm>
              <a:off x="1052" y="2791"/>
              <a:ext cx="2465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algn="l">
                <a:spcBef>
                  <a:spcPct val="0"/>
                </a:spcBef>
              </a:pPr>
              <a:r>
                <a:rPr kumimoji="0" lang="en-US" altLang="zh-CN" dirty="0" smtClean="0">
                  <a:solidFill>
                    <a:srgbClr val="000000"/>
                  </a:solidFill>
                </a:rPr>
                <a:t>F2= ACD </a:t>
              </a:r>
              <a:r>
                <a:rPr kumimoji="0" lang="en-US" altLang="zh-CN" dirty="0">
                  <a:solidFill>
                    <a:srgbClr val="000000"/>
                  </a:solidFill>
                </a:rPr>
                <a:t>+ </a:t>
              </a:r>
              <a:r>
                <a:rPr kumimoji="0" lang="en-US" altLang="zh-CN" dirty="0" smtClean="0">
                  <a:solidFill>
                    <a:srgbClr val="000000"/>
                  </a:solidFill>
                </a:rPr>
                <a:t>ABC + AD</a:t>
              </a:r>
              <a:endParaRPr kumimoji="0" lang="en-US" altLang="zh-CN" dirty="0">
                <a:solidFill>
                  <a:srgbClr val="000000"/>
                </a:solidFill>
              </a:endParaRPr>
            </a:p>
          </p:txBody>
        </p:sp>
        <p:sp>
          <p:nvSpPr>
            <p:cNvPr id="142" name="Line 301"/>
            <p:cNvSpPr>
              <a:spLocks noChangeShapeType="1"/>
            </p:cNvSpPr>
            <p:nvPr/>
          </p:nvSpPr>
          <p:spPr bwMode="auto">
            <a:xfrm>
              <a:off x="1532" y="2837"/>
              <a:ext cx="12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  <p:sp>
          <p:nvSpPr>
            <p:cNvPr id="143" name="Line 302"/>
            <p:cNvSpPr>
              <a:spLocks noChangeShapeType="1"/>
            </p:cNvSpPr>
            <p:nvPr/>
          </p:nvSpPr>
          <p:spPr bwMode="auto">
            <a:xfrm>
              <a:off x="2237" y="2837"/>
              <a:ext cx="12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</p:grpSp>
      <p:sp>
        <p:nvSpPr>
          <p:cNvPr id="144" name="Line 301"/>
          <p:cNvSpPr>
            <a:spLocks noChangeShapeType="1"/>
          </p:cNvSpPr>
          <p:nvPr/>
        </p:nvSpPr>
        <p:spPr bwMode="auto">
          <a:xfrm>
            <a:off x="7676262" y="5613857"/>
            <a:ext cx="1984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039348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60" grpId="0" animBg="1"/>
      <p:bldP spid="119" grpId="0" animBg="1"/>
      <p:bldP spid="133" grpId="0" animBg="1"/>
      <p:bldP spid="13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2" name="Group 310"/>
          <p:cNvGrpSpPr>
            <a:grpSpLocks/>
          </p:cNvGrpSpPr>
          <p:nvPr/>
        </p:nvGrpSpPr>
        <p:grpSpPr bwMode="auto">
          <a:xfrm>
            <a:off x="6536558" y="1776208"/>
            <a:ext cx="3913188" cy="523875"/>
            <a:chOff x="1052" y="2791"/>
            <a:chExt cx="2465" cy="330"/>
          </a:xfrm>
        </p:grpSpPr>
        <p:sp>
          <p:nvSpPr>
            <p:cNvPr id="213" name="Text Box 300"/>
            <p:cNvSpPr txBox="1">
              <a:spLocks noChangeArrowheads="1"/>
            </p:cNvSpPr>
            <p:nvPr/>
          </p:nvSpPr>
          <p:spPr bwMode="auto">
            <a:xfrm>
              <a:off x="1052" y="2791"/>
              <a:ext cx="2465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algn="l">
                <a:spcBef>
                  <a:spcPct val="0"/>
                </a:spcBef>
              </a:pPr>
              <a:r>
                <a:rPr kumimoji="0" lang="en-US" altLang="zh-CN" dirty="0" smtClean="0">
                  <a:solidFill>
                    <a:srgbClr val="000000"/>
                  </a:solidFill>
                </a:rPr>
                <a:t>F1= ACD </a:t>
              </a:r>
              <a:r>
                <a:rPr kumimoji="0" lang="en-US" altLang="zh-CN" dirty="0">
                  <a:solidFill>
                    <a:srgbClr val="000000"/>
                  </a:solidFill>
                </a:rPr>
                <a:t>+ </a:t>
              </a:r>
              <a:r>
                <a:rPr kumimoji="0" lang="en-US" altLang="zh-CN" dirty="0" smtClean="0">
                  <a:solidFill>
                    <a:srgbClr val="000000"/>
                  </a:solidFill>
                </a:rPr>
                <a:t>AD + BD</a:t>
              </a:r>
              <a:endParaRPr kumimoji="0" lang="en-US" altLang="zh-CN" dirty="0">
                <a:solidFill>
                  <a:srgbClr val="000000"/>
                </a:solidFill>
              </a:endParaRPr>
            </a:p>
          </p:txBody>
        </p:sp>
        <p:sp>
          <p:nvSpPr>
            <p:cNvPr id="214" name="Line 301"/>
            <p:cNvSpPr>
              <a:spLocks noChangeShapeType="1"/>
            </p:cNvSpPr>
            <p:nvPr/>
          </p:nvSpPr>
          <p:spPr bwMode="auto">
            <a:xfrm>
              <a:off x="1532" y="2837"/>
              <a:ext cx="12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  <p:sp>
          <p:nvSpPr>
            <p:cNvPr id="215" name="Line 302"/>
            <p:cNvSpPr>
              <a:spLocks noChangeShapeType="1"/>
            </p:cNvSpPr>
            <p:nvPr/>
          </p:nvSpPr>
          <p:spPr bwMode="auto">
            <a:xfrm>
              <a:off x="2390" y="2837"/>
              <a:ext cx="12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</p:grpSp>
      <p:sp>
        <p:nvSpPr>
          <p:cNvPr id="216" name="Line 301"/>
          <p:cNvSpPr>
            <a:spLocks noChangeShapeType="1"/>
          </p:cNvSpPr>
          <p:nvPr/>
        </p:nvSpPr>
        <p:spPr bwMode="auto">
          <a:xfrm>
            <a:off x="7797736" y="1854441"/>
            <a:ext cx="1984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zh-CN" altLang="en-US"/>
          </a:p>
        </p:txBody>
      </p:sp>
      <p:grpSp>
        <p:nvGrpSpPr>
          <p:cNvPr id="217" name="Group 310"/>
          <p:cNvGrpSpPr>
            <a:grpSpLocks/>
          </p:cNvGrpSpPr>
          <p:nvPr/>
        </p:nvGrpSpPr>
        <p:grpSpPr bwMode="auto">
          <a:xfrm>
            <a:off x="6580100" y="2789713"/>
            <a:ext cx="3913188" cy="523875"/>
            <a:chOff x="1052" y="2791"/>
            <a:chExt cx="2465" cy="330"/>
          </a:xfrm>
        </p:grpSpPr>
        <p:sp>
          <p:nvSpPr>
            <p:cNvPr id="218" name="Text Box 300"/>
            <p:cNvSpPr txBox="1">
              <a:spLocks noChangeArrowheads="1"/>
            </p:cNvSpPr>
            <p:nvPr/>
          </p:nvSpPr>
          <p:spPr bwMode="auto">
            <a:xfrm>
              <a:off x="1052" y="2791"/>
              <a:ext cx="2465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algn="l">
                <a:spcBef>
                  <a:spcPct val="0"/>
                </a:spcBef>
              </a:pPr>
              <a:r>
                <a:rPr kumimoji="0" lang="en-US" altLang="zh-CN" dirty="0" smtClean="0">
                  <a:solidFill>
                    <a:srgbClr val="000000"/>
                  </a:solidFill>
                </a:rPr>
                <a:t>F2= ACD </a:t>
              </a:r>
              <a:r>
                <a:rPr kumimoji="0" lang="en-US" altLang="zh-CN" dirty="0">
                  <a:solidFill>
                    <a:srgbClr val="000000"/>
                  </a:solidFill>
                </a:rPr>
                <a:t>+ </a:t>
              </a:r>
              <a:r>
                <a:rPr kumimoji="0" lang="en-US" altLang="zh-CN" dirty="0" smtClean="0">
                  <a:solidFill>
                    <a:srgbClr val="000000"/>
                  </a:solidFill>
                </a:rPr>
                <a:t>ABC + AD</a:t>
              </a:r>
              <a:endParaRPr kumimoji="0" lang="en-US" altLang="zh-CN" dirty="0">
                <a:solidFill>
                  <a:srgbClr val="000000"/>
                </a:solidFill>
              </a:endParaRPr>
            </a:p>
          </p:txBody>
        </p:sp>
        <p:sp>
          <p:nvSpPr>
            <p:cNvPr id="219" name="Line 301"/>
            <p:cNvSpPr>
              <a:spLocks noChangeShapeType="1"/>
            </p:cNvSpPr>
            <p:nvPr/>
          </p:nvSpPr>
          <p:spPr bwMode="auto">
            <a:xfrm>
              <a:off x="1532" y="2837"/>
              <a:ext cx="12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  <p:sp>
          <p:nvSpPr>
            <p:cNvPr id="220" name="Line 302"/>
            <p:cNvSpPr>
              <a:spLocks noChangeShapeType="1"/>
            </p:cNvSpPr>
            <p:nvPr/>
          </p:nvSpPr>
          <p:spPr bwMode="auto">
            <a:xfrm>
              <a:off x="2237" y="2837"/>
              <a:ext cx="12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</p:grpSp>
      <p:sp>
        <p:nvSpPr>
          <p:cNvPr id="221" name="Line 301"/>
          <p:cNvSpPr>
            <a:spLocks noChangeShapeType="1"/>
          </p:cNvSpPr>
          <p:nvPr/>
        </p:nvSpPr>
        <p:spPr bwMode="auto">
          <a:xfrm>
            <a:off x="7828322" y="2840970"/>
            <a:ext cx="1984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zh-CN" altLang="en-US"/>
          </a:p>
        </p:txBody>
      </p:sp>
      <p:grpSp>
        <p:nvGrpSpPr>
          <p:cNvPr id="537" name="组合 536"/>
          <p:cNvGrpSpPr/>
          <p:nvPr/>
        </p:nvGrpSpPr>
        <p:grpSpPr>
          <a:xfrm>
            <a:off x="615944" y="952051"/>
            <a:ext cx="5647171" cy="4691063"/>
            <a:chOff x="311150" y="632743"/>
            <a:chExt cx="5647171" cy="4691063"/>
          </a:xfrm>
        </p:grpSpPr>
        <p:sp>
          <p:nvSpPr>
            <p:cNvPr id="295" name="Line 7"/>
            <p:cNvSpPr>
              <a:spLocks noChangeShapeType="1"/>
            </p:cNvSpPr>
            <p:nvPr/>
          </p:nvSpPr>
          <p:spPr bwMode="auto">
            <a:xfrm>
              <a:off x="463550" y="1975768"/>
              <a:ext cx="47244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96" name="Line 8"/>
            <p:cNvSpPr>
              <a:spLocks noChangeShapeType="1"/>
            </p:cNvSpPr>
            <p:nvPr/>
          </p:nvSpPr>
          <p:spPr bwMode="auto">
            <a:xfrm>
              <a:off x="463550" y="2369468"/>
              <a:ext cx="47244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97" name="Line 9"/>
            <p:cNvSpPr>
              <a:spLocks noChangeShapeType="1"/>
            </p:cNvSpPr>
            <p:nvPr/>
          </p:nvSpPr>
          <p:spPr bwMode="auto">
            <a:xfrm>
              <a:off x="463550" y="2763168"/>
              <a:ext cx="47244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98" name="Line 10"/>
            <p:cNvSpPr>
              <a:spLocks noChangeShapeType="1"/>
            </p:cNvSpPr>
            <p:nvPr/>
          </p:nvSpPr>
          <p:spPr bwMode="auto">
            <a:xfrm>
              <a:off x="463550" y="3158456"/>
              <a:ext cx="47244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99" name="Line 11"/>
            <p:cNvSpPr>
              <a:spLocks noChangeShapeType="1"/>
            </p:cNvSpPr>
            <p:nvPr/>
          </p:nvSpPr>
          <p:spPr bwMode="auto">
            <a:xfrm>
              <a:off x="463550" y="3553743"/>
              <a:ext cx="47244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01" name="Line 13"/>
            <p:cNvSpPr>
              <a:spLocks noChangeShapeType="1"/>
            </p:cNvSpPr>
            <p:nvPr/>
          </p:nvSpPr>
          <p:spPr bwMode="auto">
            <a:xfrm>
              <a:off x="635000" y="1137568"/>
              <a:ext cx="0" cy="32385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02" name="AutoShape 14"/>
            <p:cNvSpPr>
              <a:spLocks noChangeArrowheads="1"/>
            </p:cNvSpPr>
            <p:nvPr/>
          </p:nvSpPr>
          <p:spPr bwMode="auto">
            <a:xfrm flipV="1">
              <a:off x="444500" y="1309018"/>
              <a:ext cx="419100" cy="323850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303" name="Line 15"/>
            <p:cNvSpPr>
              <a:spLocks noChangeShapeType="1"/>
            </p:cNvSpPr>
            <p:nvPr/>
          </p:nvSpPr>
          <p:spPr bwMode="auto">
            <a:xfrm>
              <a:off x="558800" y="1461418"/>
              <a:ext cx="0" cy="274637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04" name="Line 16"/>
            <p:cNvSpPr>
              <a:spLocks noChangeShapeType="1"/>
            </p:cNvSpPr>
            <p:nvPr/>
          </p:nvSpPr>
          <p:spPr bwMode="auto">
            <a:xfrm>
              <a:off x="787400" y="1480468"/>
              <a:ext cx="0" cy="274637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05" name="Oval 17"/>
            <p:cNvSpPr>
              <a:spLocks noChangeArrowheads="1"/>
            </p:cNvSpPr>
            <p:nvPr/>
          </p:nvSpPr>
          <p:spPr bwMode="auto">
            <a:xfrm>
              <a:off x="711200" y="1480468"/>
              <a:ext cx="115888" cy="11430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306" name="Line 18"/>
            <p:cNvSpPr>
              <a:spLocks noChangeShapeType="1"/>
            </p:cNvSpPr>
            <p:nvPr/>
          </p:nvSpPr>
          <p:spPr bwMode="auto">
            <a:xfrm>
              <a:off x="1187450" y="1137568"/>
              <a:ext cx="0" cy="32385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07" name="AutoShape 19"/>
            <p:cNvSpPr>
              <a:spLocks noChangeArrowheads="1"/>
            </p:cNvSpPr>
            <p:nvPr/>
          </p:nvSpPr>
          <p:spPr bwMode="auto">
            <a:xfrm flipV="1">
              <a:off x="996950" y="1309018"/>
              <a:ext cx="419100" cy="323850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308" name="Line 20"/>
            <p:cNvSpPr>
              <a:spLocks noChangeShapeType="1"/>
            </p:cNvSpPr>
            <p:nvPr/>
          </p:nvSpPr>
          <p:spPr bwMode="auto">
            <a:xfrm>
              <a:off x="1111250" y="1461418"/>
              <a:ext cx="0" cy="274637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09" name="Line 21"/>
            <p:cNvSpPr>
              <a:spLocks noChangeShapeType="1"/>
            </p:cNvSpPr>
            <p:nvPr/>
          </p:nvSpPr>
          <p:spPr bwMode="auto">
            <a:xfrm>
              <a:off x="1339850" y="1480468"/>
              <a:ext cx="0" cy="274637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0" name="Oval 22"/>
            <p:cNvSpPr>
              <a:spLocks noChangeArrowheads="1"/>
            </p:cNvSpPr>
            <p:nvPr/>
          </p:nvSpPr>
          <p:spPr bwMode="auto">
            <a:xfrm>
              <a:off x="1263650" y="1480468"/>
              <a:ext cx="115888" cy="11430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311" name="Line 23"/>
            <p:cNvSpPr>
              <a:spLocks noChangeShapeType="1"/>
            </p:cNvSpPr>
            <p:nvPr/>
          </p:nvSpPr>
          <p:spPr bwMode="auto">
            <a:xfrm>
              <a:off x="1739900" y="1137568"/>
              <a:ext cx="0" cy="32385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2" name="AutoShape 24"/>
            <p:cNvSpPr>
              <a:spLocks noChangeArrowheads="1"/>
            </p:cNvSpPr>
            <p:nvPr/>
          </p:nvSpPr>
          <p:spPr bwMode="auto">
            <a:xfrm flipV="1">
              <a:off x="1549400" y="1309018"/>
              <a:ext cx="419100" cy="323850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313" name="Line 25"/>
            <p:cNvSpPr>
              <a:spLocks noChangeShapeType="1"/>
            </p:cNvSpPr>
            <p:nvPr/>
          </p:nvSpPr>
          <p:spPr bwMode="auto">
            <a:xfrm>
              <a:off x="1663700" y="1461418"/>
              <a:ext cx="0" cy="274637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4" name="Line 26"/>
            <p:cNvSpPr>
              <a:spLocks noChangeShapeType="1"/>
            </p:cNvSpPr>
            <p:nvPr/>
          </p:nvSpPr>
          <p:spPr bwMode="auto">
            <a:xfrm>
              <a:off x="1892300" y="1480468"/>
              <a:ext cx="0" cy="274637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5" name="Oval 27"/>
            <p:cNvSpPr>
              <a:spLocks noChangeArrowheads="1"/>
            </p:cNvSpPr>
            <p:nvPr/>
          </p:nvSpPr>
          <p:spPr bwMode="auto">
            <a:xfrm>
              <a:off x="1816100" y="1480468"/>
              <a:ext cx="115888" cy="11430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316" name="AutoShape 28"/>
            <p:cNvSpPr>
              <a:spLocks noChangeArrowheads="1"/>
            </p:cNvSpPr>
            <p:nvPr/>
          </p:nvSpPr>
          <p:spPr bwMode="auto">
            <a:xfrm>
              <a:off x="3356408" y="1804318"/>
              <a:ext cx="304800" cy="342900"/>
            </a:xfrm>
            <a:prstGeom prst="flowChartDelay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317" name="AutoShape 29"/>
            <p:cNvSpPr>
              <a:spLocks noChangeArrowheads="1"/>
            </p:cNvSpPr>
            <p:nvPr/>
          </p:nvSpPr>
          <p:spPr bwMode="auto">
            <a:xfrm>
              <a:off x="3356408" y="2198018"/>
              <a:ext cx="304800" cy="342900"/>
            </a:xfrm>
            <a:prstGeom prst="flowChartDelay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318" name="AutoShape 30"/>
            <p:cNvSpPr>
              <a:spLocks noChangeArrowheads="1"/>
            </p:cNvSpPr>
            <p:nvPr/>
          </p:nvSpPr>
          <p:spPr bwMode="auto">
            <a:xfrm>
              <a:off x="3356408" y="2593306"/>
              <a:ext cx="304800" cy="342900"/>
            </a:xfrm>
            <a:prstGeom prst="flowChartDelay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319" name="AutoShape 31"/>
            <p:cNvSpPr>
              <a:spLocks noChangeArrowheads="1"/>
            </p:cNvSpPr>
            <p:nvPr/>
          </p:nvSpPr>
          <p:spPr bwMode="auto">
            <a:xfrm>
              <a:off x="3356408" y="2987006"/>
              <a:ext cx="304800" cy="342900"/>
            </a:xfrm>
            <a:prstGeom prst="flowChartDelay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320" name="AutoShape 32"/>
            <p:cNvSpPr>
              <a:spLocks noChangeArrowheads="1"/>
            </p:cNvSpPr>
            <p:nvPr/>
          </p:nvSpPr>
          <p:spPr bwMode="auto">
            <a:xfrm>
              <a:off x="3356408" y="3382293"/>
              <a:ext cx="304800" cy="342900"/>
            </a:xfrm>
            <a:prstGeom prst="flowChartDelay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322" name="Line 34"/>
            <p:cNvSpPr>
              <a:spLocks noChangeShapeType="1"/>
            </p:cNvSpPr>
            <p:nvPr/>
          </p:nvSpPr>
          <p:spPr bwMode="auto">
            <a:xfrm>
              <a:off x="4232708" y="1690018"/>
              <a:ext cx="0" cy="31845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3" name="Freeform 35"/>
            <p:cNvSpPr>
              <a:spLocks noChangeArrowheads="1"/>
            </p:cNvSpPr>
            <p:nvPr/>
          </p:nvSpPr>
          <p:spPr bwMode="auto">
            <a:xfrm>
              <a:off x="4037446" y="4199856"/>
              <a:ext cx="357188" cy="425450"/>
            </a:xfrm>
            <a:custGeom>
              <a:avLst/>
              <a:gdLst>
                <a:gd name="T0" fmla="*/ 15 w 321"/>
                <a:gd name="T1" fmla="*/ 33 h 376"/>
                <a:gd name="T2" fmla="*/ 42 w 321"/>
                <a:gd name="T3" fmla="*/ 267 h 376"/>
                <a:gd name="T4" fmla="*/ 179 w 321"/>
                <a:gd name="T5" fmla="*/ 375 h 376"/>
                <a:gd name="T6" fmla="*/ 291 w 321"/>
                <a:gd name="T7" fmla="*/ 273 h 376"/>
                <a:gd name="T8" fmla="*/ 315 w 321"/>
                <a:gd name="T9" fmla="*/ 33 h 376"/>
                <a:gd name="T10" fmla="*/ 255 w 321"/>
                <a:gd name="T11" fmla="*/ 75 h 376"/>
                <a:gd name="T12" fmla="*/ 168 w 321"/>
                <a:gd name="T13" fmla="*/ 105 h 376"/>
                <a:gd name="T14" fmla="*/ 93 w 321"/>
                <a:gd name="T15" fmla="*/ 87 h 376"/>
                <a:gd name="T16" fmla="*/ 15 w 321"/>
                <a:gd name="T17" fmla="*/ 33 h 3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21" h="376">
                  <a:moveTo>
                    <a:pt x="15" y="33"/>
                  </a:moveTo>
                  <a:cubicBezTo>
                    <a:pt x="0" y="66"/>
                    <a:pt x="15" y="210"/>
                    <a:pt x="42" y="267"/>
                  </a:cubicBezTo>
                  <a:cubicBezTo>
                    <a:pt x="69" y="324"/>
                    <a:pt x="138" y="374"/>
                    <a:pt x="179" y="375"/>
                  </a:cubicBezTo>
                  <a:cubicBezTo>
                    <a:pt x="220" y="376"/>
                    <a:pt x="268" y="330"/>
                    <a:pt x="291" y="273"/>
                  </a:cubicBezTo>
                  <a:cubicBezTo>
                    <a:pt x="314" y="216"/>
                    <a:pt x="321" y="66"/>
                    <a:pt x="315" y="33"/>
                  </a:cubicBezTo>
                  <a:cubicBezTo>
                    <a:pt x="309" y="0"/>
                    <a:pt x="279" y="63"/>
                    <a:pt x="255" y="75"/>
                  </a:cubicBezTo>
                  <a:cubicBezTo>
                    <a:pt x="231" y="87"/>
                    <a:pt x="195" y="103"/>
                    <a:pt x="168" y="105"/>
                  </a:cubicBezTo>
                  <a:cubicBezTo>
                    <a:pt x="141" y="107"/>
                    <a:pt x="118" y="99"/>
                    <a:pt x="93" y="87"/>
                  </a:cubicBezTo>
                  <a:cubicBezTo>
                    <a:pt x="68" y="75"/>
                    <a:pt x="31" y="44"/>
                    <a:pt x="15" y="33"/>
                  </a:cubicBezTo>
                  <a:close/>
                </a:path>
              </a:pathLst>
            </a:custGeom>
            <a:solidFill>
              <a:schemeClr val="bg1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324" name="Line 36"/>
            <p:cNvSpPr>
              <a:spLocks noChangeShapeType="1"/>
            </p:cNvSpPr>
            <p:nvPr/>
          </p:nvSpPr>
          <p:spPr bwMode="auto">
            <a:xfrm>
              <a:off x="4889933" y="1651918"/>
              <a:ext cx="0" cy="31845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5" name="Freeform 37"/>
            <p:cNvSpPr>
              <a:spLocks noChangeArrowheads="1"/>
            </p:cNvSpPr>
            <p:nvPr/>
          </p:nvSpPr>
          <p:spPr bwMode="auto">
            <a:xfrm>
              <a:off x="4694671" y="4199856"/>
              <a:ext cx="357188" cy="425450"/>
            </a:xfrm>
            <a:custGeom>
              <a:avLst/>
              <a:gdLst>
                <a:gd name="T0" fmla="*/ 15 w 321"/>
                <a:gd name="T1" fmla="*/ 33 h 376"/>
                <a:gd name="T2" fmla="*/ 42 w 321"/>
                <a:gd name="T3" fmla="*/ 267 h 376"/>
                <a:gd name="T4" fmla="*/ 179 w 321"/>
                <a:gd name="T5" fmla="*/ 375 h 376"/>
                <a:gd name="T6" fmla="*/ 291 w 321"/>
                <a:gd name="T7" fmla="*/ 273 h 376"/>
                <a:gd name="T8" fmla="*/ 315 w 321"/>
                <a:gd name="T9" fmla="*/ 33 h 376"/>
                <a:gd name="T10" fmla="*/ 255 w 321"/>
                <a:gd name="T11" fmla="*/ 75 h 376"/>
                <a:gd name="T12" fmla="*/ 168 w 321"/>
                <a:gd name="T13" fmla="*/ 105 h 376"/>
                <a:gd name="T14" fmla="*/ 93 w 321"/>
                <a:gd name="T15" fmla="*/ 87 h 376"/>
                <a:gd name="T16" fmla="*/ 15 w 321"/>
                <a:gd name="T17" fmla="*/ 33 h 3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21" h="376">
                  <a:moveTo>
                    <a:pt x="15" y="33"/>
                  </a:moveTo>
                  <a:cubicBezTo>
                    <a:pt x="0" y="66"/>
                    <a:pt x="15" y="210"/>
                    <a:pt x="42" y="267"/>
                  </a:cubicBezTo>
                  <a:cubicBezTo>
                    <a:pt x="69" y="324"/>
                    <a:pt x="138" y="374"/>
                    <a:pt x="179" y="375"/>
                  </a:cubicBezTo>
                  <a:cubicBezTo>
                    <a:pt x="220" y="376"/>
                    <a:pt x="268" y="330"/>
                    <a:pt x="291" y="273"/>
                  </a:cubicBezTo>
                  <a:cubicBezTo>
                    <a:pt x="314" y="216"/>
                    <a:pt x="321" y="66"/>
                    <a:pt x="315" y="33"/>
                  </a:cubicBezTo>
                  <a:cubicBezTo>
                    <a:pt x="309" y="0"/>
                    <a:pt x="279" y="63"/>
                    <a:pt x="255" y="75"/>
                  </a:cubicBezTo>
                  <a:cubicBezTo>
                    <a:pt x="231" y="87"/>
                    <a:pt x="195" y="103"/>
                    <a:pt x="168" y="105"/>
                  </a:cubicBezTo>
                  <a:cubicBezTo>
                    <a:pt x="141" y="107"/>
                    <a:pt x="118" y="99"/>
                    <a:pt x="93" y="87"/>
                  </a:cubicBezTo>
                  <a:cubicBezTo>
                    <a:pt x="68" y="75"/>
                    <a:pt x="31" y="44"/>
                    <a:pt x="15" y="33"/>
                  </a:cubicBezTo>
                  <a:close/>
                </a:path>
              </a:pathLst>
            </a:custGeom>
            <a:solidFill>
              <a:schemeClr val="bg1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endParaRPr lang="zh-CN" altLang="en-US"/>
            </a:p>
          </p:txBody>
        </p:sp>
        <p:grpSp>
          <p:nvGrpSpPr>
            <p:cNvPr id="482" name="Group 41"/>
            <p:cNvGrpSpPr>
              <a:grpSpLocks/>
            </p:cNvGrpSpPr>
            <p:nvPr/>
          </p:nvGrpSpPr>
          <p:grpSpPr bwMode="auto">
            <a:xfrm>
              <a:off x="4172383" y="1912268"/>
              <a:ext cx="133350" cy="133350"/>
              <a:chOff x="2520" y="1404"/>
              <a:chExt cx="108" cy="132"/>
            </a:xfrm>
          </p:grpSpPr>
          <p:sp>
            <p:nvSpPr>
              <p:cNvPr id="498" name="Line 42"/>
              <p:cNvSpPr>
                <a:spLocks noChangeShapeType="1"/>
              </p:cNvSpPr>
              <p:nvPr/>
            </p:nvSpPr>
            <p:spPr bwMode="auto">
              <a:xfrm>
                <a:off x="2520" y="1404"/>
                <a:ext cx="108" cy="132"/>
              </a:xfrm>
              <a:prstGeom prst="line">
                <a:avLst/>
              </a:prstGeom>
              <a:noFill/>
              <a:ln w="38100">
                <a:solidFill>
                  <a:srgbClr val="0033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99" name="Line 43"/>
              <p:cNvSpPr>
                <a:spLocks noChangeShapeType="1"/>
              </p:cNvSpPr>
              <p:nvPr/>
            </p:nvSpPr>
            <p:spPr bwMode="auto">
              <a:xfrm flipH="1">
                <a:off x="2520" y="1404"/>
                <a:ext cx="108" cy="132"/>
              </a:xfrm>
              <a:prstGeom prst="line">
                <a:avLst/>
              </a:prstGeom>
              <a:noFill/>
              <a:ln w="38100">
                <a:solidFill>
                  <a:srgbClr val="0033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483" name="Group 44"/>
            <p:cNvGrpSpPr>
              <a:grpSpLocks/>
            </p:cNvGrpSpPr>
            <p:nvPr/>
          </p:nvGrpSpPr>
          <p:grpSpPr bwMode="auto">
            <a:xfrm>
              <a:off x="4172383" y="2305968"/>
              <a:ext cx="133350" cy="133350"/>
              <a:chOff x="2520" y="1404"/>
              <a:chExt cx="108" cy="132"/>
            </a:xfrm>
          </p:grpSpPr>
          <p:sp>
            <p:nvSpPr>
              <p:cNvPr id="496" name="Line 45"/>
              <p:cNvSpPr>
                <a:spLocks noChangeShapeType="1"/>
              </p:cNvSpPr>
              <p:nvPr/>
            </p:nvSpPr>
            <p:spPr bwMode="auto">
              <a:xfrm>
                <a:off x="2520" y="1404"/>
                <a:ext cx="108" cy="132"/>
              </a:xfrm>
              <a:prstGeom prst="line">
                <a:avLst/>
              </a:prstGeom>
              <a:noFill/>
              <a:ln w="38100">
                <a:solidFill>
                  <a:srgbClr val="0033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97" name="Line 46"/>
              <p:cNvSpPr>
                <a:spLocks noChangeShapeType="1"/>
              </p:cNvSpPr>
              <p:nvPr/>
            </p:nvSpPr>
            <p:spPr bwMode="auto">
              <a:xfrm flipH="1">
                <a:off x="2520" y="1404"/>
                <a:ext cx="108" cy="132"/>
              </a:xfrm>
              <a:prstGeom prst="line">
                <a:avLst/>
              </a:prstGeom>
              <a:noFill/>
              <a:ln w="38100">
                <a:solidFill>
                  <a:srgbClr val="0033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484" name="Group 47"/>
            <p:cNvGrpSpPr>
              <a:grpSpLocks/>
            </p:cNvGrpSpPr>
            <p:nvPr/>
          </p:nvGrpSpPr>
          <p:grpSpPr bwMode="auto">
            <a:xfrm>
              <a:off x="4172383" y="2701256"/>
              <a:ext cx="133350" cy="133350"/>
              <a:chOff x="2520" y="1404"/>
              <a:chExt cx="108" cy="132"/>
            </a:xfrm>
          </p:grpSpPr>
          <p:sp>
            <p:nvSpPr>
              <p:cNvPr id="494" name="Line 48"/>
              <p:cNvSpPr>
                <a:spLocks noChangeShapeType="1"/>
              </p:cNvSpPr>
              <p:nvPr/>
            </p:nvSpPr>
            <p:spPr bwMode="auto">
              <a:xfrm>
                <a:off x="2520" y="1404"/>
                <a:ext cx="108" cy="132"/>
              </a:xfrm>
              <a:prstGeom prst="line">
                <a:avLst/>
              </a:prstGeom>
              <a:noFill/>
              <a:ln w="38100">
                <a:solidFill>
                  <a:srgbClr val="0033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95" name="Line 49"/>
              <p:cNvSpPr>
                <a:spLocks noChangeShapeType="1"/>
              </p:cNvSpPr>
              <p:nvPr/>
            </p:nvSpPr>
            <p:spPr bwMode="auto">
              <a:xfrm flipH="1">
                <a:off x="2520" y="1404"/>
                <a:ext cx="108" cy="132"/>
              </a:xfrm>
              <a:prstGeom prst="line">
                <a:avLst/>
              </a:prstGeom>
              <a:noFill/>
              <a:ln w="38100">
                <a:solidFill>
                  <a:srgbClr val="0033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329" name="Group 59"/>
            <p:cNvGrpSpPr>
              <a:grpSpLocks/>
            </p:cNvGrpSpPr>
            <p:nvPr/>
          </p:nvGrpSpPr>
          <p:grpSpPr bwMode="auto">
            <a:xfrm>
              <a:off x="4820083" y="1912268"/>
              <a:ext cx="133350" cy="133350"/>
              <a:chOff x="2520" y="1404"/>
              <a:chExt cx="108" cy="132"/>
            </a:xfrm>
          </p:grpSpPr>
          <p:sp>
            <p:nvSpPr>
              <p:cNvPr id="480" name="Line 60"/>
              <p:cNvSpPr>
                <a:spLocks noChangeShapeType="1"/>
              </p:cNvSpPr>
              <p:nvPr/>
            </p:nvSpPr>
            <p:spPr bwMode="auto">
              <a:xfrm>
                <a:off x="2520" y="1404"/>
                <a:ext cx="108" cy="132"/>
              </a:xfrm>
              <a:prstGeom prst="line">
                <a:avLst/>
              </a:prstGeom>
              <a:noFill/>
              <a:ln w="38100">
                <a:solidFill>
                  <a:srgbClr val="0033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81" name="Line 61"/>
              <p:cNvSpPr>
                <a:spLocks noChangeShapeType="1"/>
              </p:cNvSpPr>
              <p:nvPr/>
            </p:nvSpPr>
            <p:spPr bwMode="auto">
              <a:xfrm flipH="1">
                <a:off x="2520" y="1404"/>
                <a:ext cx="108" cy="132"/>
              </a:xfrm>
              <a:prstGeom prst="line">
                <a:avLst/>
              </a:prstGeom>
              <a:noFill/>
              <a:ln w="38100">
                <a:solidFill>
                  <a:srgbClr val="0033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332" name="Group 68"/>
            <p:cNvGrpSpPr>
              <a:grpSpLocks/>
            </p:cNvGrpSpPr>
            <p:nvPr/>
          </p:nvGrpSpPr>
          <p:grpSpPr bwMode="auto">
            <a:xfrm>
              <a:off x="4820083" y="3094956"/>
              <a:ext cx="133350" cy="133350"/>
              <a:chOff x="2520" y="1404"/>
              <a:chExt cx="108" cy="132"/>
            </a:xfrm>
          </p:grpSpPr>
          <p:sp>
            <p:nvSpPr>
              <p:cNvPr id="474" name="Line 69"/>
              <p:cNvSpPr>
                <a:spLocks noChangeShapeType="1"/>
              </p:cNvSpPr>
              <p:nvPr/>
            </p:nvSpPr>
            <p:spPr bwMode="auto">
              <a:xfrm>
                <a:off x="2520" y="1404"/>
                <a:ext cx="108" cy="132"/>
              </a:xfrm>
              <a:prstGeom prst="line">
                <a:avLst/>
              </a:prstGeom>
              <a:noFill/>
              <a:ln w="38100">
                <a:solidFill>
                  <a:srgbClr val="0033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75" name="Line 70"/>
              <p:cNvSpPr>
                <a:spLocks noChangeShapeType="1"/>
              </p:cNvSpPr>
              <p:nvPr/>
            </p:nvSpPr>
            <p:spPr bwMode="auto">
              <a:xfrm flipH="1">
                <a:off x="2520" y="1404"/>
                <a:ext cx="108" cy="132"/>
              </a:xfrm>
              <a:prstGeom prst="line">
                <a:avLst/>
              </a:prstGeom>
              <a:noFill/>
              <a:ln w="38100">
                <a:solidFill>
                  <a:srgbClr val="0033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333" name="Group 71"/>
            <p:cNvGrpSpPr>
              <a:grpSpLocks/>
            </p:cNvGrpSpPr>
            <p:nvPr/>
          </p:nvGrpSpPr>
          <p:grpSpPr bwMode="auto">
            <a:xfrm>
              <a:off x="4820083" y="3490243"/>
              <a:ext cx="133350" cy="133350"/>
              <a:chOff x="2520" y="1404"/>
              <a:chExt cx="108" cy="132"/>
            </a:xfrm>
          </p:grpSpPr>
          <p:sp>
            <p:nvSpPr>
              <p:cNvPr id="472" name="Line 72"/>
              <p:cNvSpPr>
                <a:spLocks noChangeShapeType="1"/>
              </p:cNvSpPr>
              <p:nvPr/>
            </p:nvSpPr>
            <p:spPr bwMode="auto">
              <a:xfrm>
                <a:off x="2520" y="1404"/>
                <a:ext cx="108" cy="132"/>
              </a:xfrm>
              <a:prstGeom prst="line">
                <a:avLst/>
              </a:prstGeom>
              <a:noFill/>
              <a:ln w="38100">
                <a:solidFill>
                  <a:srgbClr val="0033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73" name="Line 73"/>
              <p:cNvSpPr>
                <a:spLocks noChangeShapeType="1"/>
              </p:cNvSpPr>
              <p:nvPr/>
            </p:nvSpPr>
            <p:spPr bwMode="auto">
              <a:xfrm flipH="1">
                <a:off x="2520" y="1404"/>
                <a:ext cx="108" cy="132"/>
              </a:xfrm>
              <a:prstGeom prst="line">
                <a:avLst/>
              </a:prstGeom>
              <a:noFill/>
              <a:ln w="38100">
                <a:solidFill>
                  <a:srgbClr val="0033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341" name="Text Box 95"/>
            <p:cNvSpPr txBox="1">
              <a:spLocks noChangeArrowheads="1"/>
            </p:cNvSpPr>
            <p:nvPr/>
          </p:nvSpPr>
          <p:spPr bwMode="auto">
            <a:xfrm>
              <a:off x="466724" y="632743"/>
              <a:ext cx="2359025" cy="519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r>
                <a:rPr lang="en-US" altLang="zh-CN" b="1" i="1" dirty="0" smtClean="0">
                  <a:ea typeface="楷体_GB2312" pitchFamily="49" charset="-122"/>
                </a:rPr>
                <a:t>A</a:t>
              </a:r>
              <a:r>
                <a:rPr lang="en-US" altLang="zh-CN" b="1" baseline="-25000" dirty="0" smtClean="0">
                  <a:ea typeface="楷体_GB2312" pitchFamily="49" charset="-122"/>
                </a:rPr>
                <a:t>      </a:t>
              </a:r>
              <a:r>
                <a:rPr lang="en-US" altLang="zh-CN" b="1" i="1" dirty="0" smtClean="0">
                  <a:ea typeface="楷体_GB2312" pitchFamily="49" charset="-122"/>
                </a:rPr>
                <a:t>B</a:t>
              </a:r>
              <a:r>
                <a:rPr lang="en-US" altLang="zh-CN" b="1" baseline="-25000" dirty="0" smtClean="0">
                  <a:ea typeface="楷体_GB2312" pitchFamily="49" charset="-122"/>
                </a:rPr>
                <a:t>    </a:t>
              </a:r>
              <a:r>
                <a:rPr lang="en-US" altLang="zh-CN" b="1" i="1" dirty="0" smtClean="0">
                  <a:ea typeface="楷体_GB2312" pitchFamily="49" charset="-122"/>
                </a:rPr>
                <a:t>C    D  </a:t>
              </a:r>
              <a:endParaRPr lang="en-US" altLang="zh-CN" b="1" baseline="-25000" dirty="0">
                <a:ea typeface="楷体_GB2312" pitchFamily="49" charset="-122"/>
              </a:endParaRPr>
            </a:p>
          </p:txBody>
        </p:sp>
        <p:sp>
          <p:nvSpPr>
            <p:cNvPr id="342" name="Text Box 96"/>
            <p:cNvSpPr txBox="1">
              <a:spLocks noChangeArrowheads="1"/>
            </p:cNvSpPr>
            <p:nvPr/>
          </p:nvSpPr>
          <p:spPr bwMode="auto">
            <a:xfrm>
              <a:off x="3950133" y="4804693"/>
              <a:ext cx="2008188" cy="519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r>
                <a:rPr lang="en-US" altLang="zh-CN" b="1" i="1" dirty="0" smtClean="0">
                  <a:ea typeface="楷体_GB2312" pitchFamily="49" charset="-122"/>
                </a:rPr>
                <a:t>F</a:t>
              </a:r>
              <a:r>
                <a:rPr lang="en-US" altLang="zh-CN" b="1" baseline="-25000" dirty="0">
                  <a:ea typeface="楷体_GB2312" pitchFamily="49" charset="-122"/>
                </a:rPr>
                <a:t>1 </a:t>
              </a:r>
              <a:r>
                <a:rPr lang="en-US" altLang="zh-CN" b="1" baseline="-25000" dirty="0" smtClean="0">
                  <a:ea typeface="楷体_GB2312" pitchFamily="49" charset="-122"/>
                </a:rPr>
                <a:t>   </a:t>
              </a:r>
              <a:r>
                <a:rPr lang="en-US" altLang="zh-CN" b="1" i="1" dirty="0" smtClean="0">
                  <a:ea typeface="楷体_GB2312" pitchFamily="49" charset="-122"/>
                </a:rPr>
                <a:t>F</a:t>
              </a:r>
              <a:r>
                <a:rPr lang="en-US" altLang="zh-CN" b="1" baseline="-25000" dirty="0">
                  <a:ea typeface="楷体_GB2312" pitchFamily="49" charset="-122"/>
                </a:rPr>
                <a:t>2</a:t>
              </a:r>
              <a:r>
                <a:rPr lang="en-US" altLang="zh-CN" b="1" baseline="-25000" dirty="0" smtClean="0">
                  <a:ea typeface="楷体_GB2312" pitchFamily="49" charset="-122"/>
                </a:rPr>
                <a:t>   </a:t>
              </a:r>
              <a:endParaRPr lang="en-US" altLang="zh-CN" b="1" baseline="-25000" dirty="0">
                <a:ea typeface="楷体_GB2312" pitchFamily="49" charset="-122"/>
              </a:endParaRPr>
            </a:p>
          </p:txBody>
        </p:sp>
        <p:grpSp>
          <p:nvGrpSpPr>
            <p:cNvPr id="441" name="Group 102"/>
            <p:cNvGrpSpPr>
              <a:grpSpLocks/>
            </p:cNvGrpSpPr>
            <p:nvPr/>
          </p:nvGrpSpPr>
          <p:grpSpPr bwMode="auto">
            <a:xfrm>
              <a:off x="498475" y="2296443"/>
              <a:ext cx="133350" cy="133350"/>
              <a:chOff x="2520" y="1404"/>
              <a:chExt cx="108" cy="132"/>
            </a:xfrm>
          </p:grpSpPr>
          <p:sp>
            <p:nvSpPr>
              <p:cNvPr id="454" name="Line 103"/>
              <p:cNvSpPr>
                <a:spLocks noChangeShapeType="1"/>
              </p:cNvSpPr>
              <p:nvPr/>
            </p:nvSpPr>
            <p:spPr bwMode="auto">
              <a:xfrm>
                <a:off x="2520" y="1404"/>
                <a:ext cx="108" cy="132"/>
              </a:xfrm>
              <a:prstGeom prst="line">
                <a:avLst/>
              </a:prstGeom>
              <a:noFill/>
              <a:ln w="38100">
                <a:solidFill>
                  <a:srgbClr val="0033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55" name="Line 104"/>
              <p:cNvSpPr>
                <a:spLocks noChangeShapeType="1"/>
              </p:cNvSpPr>
              <p:nvPr/>
            </p:nvSpPr>
            <p:spPr bwMode="auto">
              <a:xfrm flipH="1">
                <a:off x="2520" y="1404"/>
                <a:ext cx="108" cy="132"/>
              </a:xfrm>
              <a:prstGeom prst="line">
                <a:avLst/>
              </a:prstGeom>
              <a:noFill/>
              <a:ln w="38100">
                <a:solidFill>
                  <a:srgbClr val="0033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444" name="Group 111"/>
            <p:cNvGrpSpPr>
              <a:grpSpLocks/>
            </p:cNvGrpSpPr>
            <p:nvPr/>
          </p:nvGrpSpPr>
          <p:grpSpPr bwMode="auto">
            <a:xfrm>
              <a:off x="498475" y="3480718"/>
              <a:ext cx="133350" cy="133350"/>
              <a:chOff x="2520" y="1404"/>
              <a:chExt cx="108" cy="132"/>
            </a:xfrm>
          </p:grpSpPr>
          <p:sp>
            <p:nvSpPr>
              <p:cNvPr id="448" name="Line 112"/>
              <p:cNvSpPr>
                <a:spLocks noChangeShapeType="1"/>
              </p:cNvSpPr>
              <p:nvPr/>
            </p:nvSpPr>
            <p:spPr bwMode="auto">
              <a:xfrm>
                <a:off x="2520" y="1404"/>
                <a:ext cx="108" cy="132"/>
              </a:xfrm>
              <a:prstGeom prst="line">
                <a:avLst/>
              </a:prstGeom>
              <a:noFill/>
              <a:ln w="38100">
                <a:solidFill>
                  <a:srgbClr val="0033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49" name="Line 113"/>
              <p:cNvSpPr>
                <a:spLocks noChangeShapeType="1"/>
              </p:cNvSpPr>
              <p:nvPr/>
            </p:nvSpPr>
            <p:spPr bwMode="auto">
              <a:xfrm flipH="1">
                <a:off x="2520" y="1404"/>
                <a:ext cx="108" cy="132"/>
              </a:xfrm>
              <a:prstGeom prst="line">
                <a:avLst/>
              </a:prstGeom>
              <a:noFill/>
              <a:ln w="38100">
                <a:solidFill>
                  <a:srgbClr val="0033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404" name="Group 137"/>
            <p:cNvGrpSpPr>
              <a:grpSpLocks/>
            </p:cNvGrpSpPr>
            <p:nvPr/>
          </p:nvGrpSpPr>
          <p:grpSpPr bwMode="auto">
            <a:xfrm>
              <a:off x="1603375" y="1921793"/>
              <a:ext cx="133350" cy="133350"/>
              <a:chOff x="2520" y="1404"/>
              <a:chExt cx="108" cy="132"/>
            </a:xfrm>
          </p:grpSpPr>
          <p:sp>
            <p:nvSpPr>
              <p:cNvPr id="420" name="Line 138"/>
              <p:cNvSpPr>
                <a:spLocks noChangeShapeType="1"/>
              </p:cNvSpPr>
              <p:nvPr/>
            </p:nvSpPr>
            <p:spPr bwMode="auto">
              <a:xfrm>
                <a:off x="2520" y="1404"/>
                <a:ext cx="108" cy="132"/>
              </a:xfrm>
              <a:prstGeom prst="line">
                <a:avLst/>
              </a:prstGeom>
              <a:noFill/>
              <a:ln w="38100">
                <a:solidFill>
                  <a:srgbClr val="0033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21" name="Line 139"/>
              <p:cNvSpPr>
                <a:spLocks noChangeShapeType="1"/>
              </p:cNvSpPr>
              <p:nvPr/>
            </p:nvSpPr>
            <p:spPr bwMode="auto">
              <a:xfrm flipH="1">
                <a:off x="2520" y="1404"/>
                <a:ext cx="108" cy="132"/>
              </a:xfrm>
              <a:prstGeom prst="line">
                <a:avLst/>
              </a:prstGeom>
              <a:noFill/>
              <a:ln w="38100">
                <a:solidFill>
                  <a:srgbClr val="0033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407" name="Group 146"/>
            <p:cNvGrpSpPr>
              <a:grpSpLocks/>
            </p:cNvGrpSpPr>
            <p:nvPr/>
          </p:nvGrpSpPr>
          <p:grpSpPr bwMode="auto">
            <a:xfrm>
              <a:off x="1603375" y="3104481"/>
              <a:ext cx="133350" cy="133350"/>
              <a:chOff x="2520" y="1404"/>
              <a:chExt cx="108" cy="132"/>
            </a:xfrm>
          </p:grpSpPr>
          <p:sp>
            <p:nvSpPr>
              <p:cNvPr id="414" name="Line 147"/>
              <p:cNvSpPr>
                <a:spLocks noChangeShapeType="1"/>
              </p:cNvSpPr>
              <p:nvPr/>
            </p:nvSpPr>
            <p:spPr bwMode="auto">
              <a:xfrm>
                <a:off x="2520" y="1404"/>
                <a:ext cx="108" cy="132"/>
              </a:xfrm>
              <a:prstGeom prst="line">
                <a:avLst/>
              </a:prstGeom>
              <a:noFill/>
              <a:ln w="38100">
                <a:solidFill>
                  <a:srgbClr val="0033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15" name="Line 148"/>
              <p:cNvSpPr>
                <a:spLocks noChangeShapeType="1"/>
              </p:cNvSpPr>
              <p:nvPr/>
            </p:nvSpPr>
            <p:spPr bwMode="auto">
              <a:xfrm flipH="1">
                <a:off x="2520" y="1404"/>
                <a:ext cx="108" cy="132"/>
              </a:xfrm>
              <a:prstGeom prst="line">
                <a:avLst/>
              </a:prstGeom>
              <a:noFill/>
              <a:ln w="38100">
                <a:solidFill>
                  <a:srgbClr val="0033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370" name="Group 181"/>
            <p:cNvGrpSpPr>
              <a:grpSpLocks/>
            </p:cNvGrpSpPr>
            <p:nvPr/>
          </p:nvGrpSpPr>
          <p:grpSpPr bwMode="auto">
            <a:xfrm>
              <a:off x="1050925" y="2701256"/>
              <a:ext cx="133350" cy="133350"/>
              <a:chOff x="2520" y="1404"/>
              <a:chExt cx="108" cy="132"/>
            </a:xfrm>
          </p:grpSpPr>
          <p:sp>
            <p:nvSpPr>
              <p:cNvPr id="380" name="Line 182"/>
              <p:cNvSpPr>
                <a:spLocks noChangeShapeType="1"/>
              </p:cNvSpPr>
              <p:nvPr/>
            </p:nvSpPr>
            <p:spPr bwMode="auto">
              <a:xfrm>
                <a:off x="2520" y="1404"/>
                <a:ext cx="108" cy="132"/>
              </a:xfrm>
              <a:prstGeom prst="line">
                <a:avLst/>
              </a:prstGeom>
              <a:noFill/>
              <a:ln w="38100">
                <a:solidFill>
                  <a:srgbClr val="0033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81" name="Line 183"/>
              <p:cNvSpPr>
                <a:spLocks noChangeShapeType="1"/>
              </p:cNvSpPr>
              <p:nvPr/>
            </p:nvSpPr>
            <p:spPr bwMode="auto">
              <a:xfrm flipH="1">
                <a:off x="2520" y="1404"/>
                <a:ext cx="108" cy="132"/>
              </a:xfrm>
              <a:prstGeom prst="line">
                <a:avLst/>
              </a:prstGeom>
              <a:noFill/>
              <a:ln w="38100">
                <a:solidFill>
                  <a:srgbClr val="0033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371" name="Group 184"/>
            <p:cNvGrpSpPr>
              <a:grpSpLocks/>
            </p:cNvGrpSpPr>
            <p:nvPr/>
          </p:nvGrpSpPr>
          <p:grpSpPr bwMode="auto">
            <a:xfrm>
              <a:off x="1050925" y="3094956"/>
              <a:ext cx="133350" cy="133350"/>
              <a:chOff x="2520" y="1404"/>
              <a:chExt cx="108" cy="132"/>
            </a:xfrm>
          </p:grpSpPr>
          <p:sp>
            <p:nvSpPr>
              <p:cNvPr id="378" name="Line 185"/>
              <p:cNvSpPr>
                <a:spLocks noChangeShapeType="1"/>
              </p:cNvSpPr>
              <p:nvPr/>
            </p:nvSpPr>
            <p:spPr bwMode="auto">
              <a:xfrm>
                <a:off x="2520" y="1404"/>
                <a:ext cx="108" cy="132"/>
              </a:xfrm>
              <a:prstGeom prst="line">
                <a:avLst/>
              </a:prstGeom>
              <a:noFill/>
              <a:ln w="38100">
                <a:solidFill>
                  <a:srgbClr val="0033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79" name="Line 186"/>
              <p:cNvSpPr>
                <a:spLocks noChangeShapeType="1"/>
              </p:cNvSpPr>
              <p:nvPr/>
            </p:nvSpPr>
            <p:spPr bwMode="auto">
              <a:xfrm flipH="1">
                <a:off x="2520" y="1404"/>
                <a:ext cx="108" cy="132"/>
              </a:xfrm>
              <a:prstGeom prst="line">
                <a:avLst/>
              </a:prstGeom>
              <a:noFill/>
              <a:ln w="38100">
                <a:solidFill>
                  <a:srgbClr val="0033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350" name="Group 194"/>
            <p:cNvGrpSpPr>
              <a:grpSpLocks/>
            </p:cNvGrpSpPr>
            <p:nvPr/>
          </p:nvGrpSpPr>
          <p:grpSpPr bwMode="auto">
            <a:xfrm>
              <a:off x="727075" y="1912268"/>
              <a:ext cx="133350" cy="133350"/>
              <a:chOff x="2520" y="1404"/>
              <a:chExt cx="108" cy="132"/>
            </a:xfrm>
          </p:grpSpPr>
          <p:sp>
            <p:nvSpPr>
              <p:cNvPr id="366" name="Line 195"/>
              <p:cNvSpPr>
                <a:spLocks noChangeShapeType="1"/>
              </p:cNvSpPr>
              <p:nvPr/>
            </p:nvSpPr>
            <p:spPr bwMode="auto">
              <a:xfrm>
                <a:off x="2520" y="1404"/>
                <a:ext cx="108" cy="132"/>
              </a:xfrm>
              <a:prstGeom prst="line">
                <a:avLst/>
              </a:prstGeom>
              <a:noFill/>
              <a:ln w="38100">
                <a:solidFill>
                  <a:srgbClr val="0033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67" name="Line 196"/>
              <p:cNvSpPr>
                <a:spLocks noChangeShapeType="1"/>
              </p:cNvSpPr>
              <p:nvPr/>
            </p:nvSpPr>
            <p:spPr bwMode="auto">
              <a:xfrm flipH="1">
                <a:off x="2520" y="1404"/>
                <a:ext cx="108" cy="132"/>
              </a:xfrm>
              <a:prstGeom prst="line">
                <a:avLst/>
              </a:prstGeom>
              <a:noFill/>
              <a:ln w="38100">
                <a:solidFill>
                  <a:srgbClr val="0033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353" name="Group 203"/>
            <p:cNvGrpSpPr>
              <a:grpSpLocks/>
            </p:cNvGrpSpPr>
            <p:nvPr/>
          </p:nvGrpSpPr>
          <p:grpSpPr bwMode="auto">
            <a:xfrm>
              <a:off x="727075" y="3094956"/>
              <a:ext cx="133350" cy="133350"/>
              <a:chOff x="2520" y="1404"/>
              <a:chExt cx="108" cy="132"/>
            </a:xfrm>
          </p:grpSpPr>
          <p:sp>
            <p:nvSpPr>
              <p:cNvPr id="360" name="Line 204"/>
              <p:cNvSpPr>
                <a:spLocks noChangeShapeType="1"/>
              </p:cNvSpPr>
              <p:nvPr/>
            </p:nvSpPr>
            <p:spPr bwMode="auto">
              <a:xfrm>
                <a:off x="2520" y="1404"/>
                <a:ext cx="108" cy="132"/>
              </a:xfrm>
              <a:prstGeom prst="line">
                <a:avLst/>
              </a:prstGeom>
              <a:noFill/>
              <a:ln w="38100">
                <a:solidFill>
                  <a:srgbClr val="0033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61" name="Line 205"/>
              <p:cNvSpPr>
                <a:spLocks noChangeShapeType="1"/>
              </p:cNvSpPr>
              <p:nvPr/>
            </p:nvSpPr>
            <p:spPr bwMode="auto">
              <a:xfrm flipH="1">
                <a:off x="2520" y="1404"/>
                <a:ext cx="108" cy="132"/>
              </a:xfrm>
              <a:prstGeom prst="line">
                <a:avLst/>
              </a:prstGeom>
              <a:noFill/>
              <a:ln w="38100">
                <a:solidFill>
                  <a:srgbClr val="0033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500" name="Rectangle 212"/>
            <p:cNvSpPr>
              <a:spLocks noChangeArrowheads="1"/>
            </p:cNvSpPr>
            <p:nvPr/>
          </p:nvSpPr>
          <p:spPr bwMode="auto">
            <a:xfrm>
              <a:off x="311150" y="4318918"/>
              <a:ext cx="1903413" cy="946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algn="ctr"/>
              <a:r>
                <a:rPr lang="zh-CN" altLang="en-US" b="1">
                  <a:ea typeface="楷体_GB2312" pitchFamily="49" charset="-122"/>
                </a:rPr>
                <a:t>与阵列</a:t>
              </a:r>
            </a:p>
            <a:p>
              <a:pPr algn="ctr"/>
              <a:r>
                <a:rPr lang="en-US" altLang="zh-CN" b="1">
                  <a:ea typeface="楷体_GB2312" pitchFamily="49" charset="-122"/>
                </a:rPr>
                <a:t>(</a:t>
              </a:r>
              <a:r>
                <a:rPr lang="zh-CN" altLang="en-US" b="1">
                  <a:solidFill>
                    <a:srgbClr val="FF0000"/>
                  </a:solidFill>
                  <a:ea typeface="楷体_GB2312" pitchFamily="49" charset="-122"/>
                </a:rPr>
                <a:t>可编程</a:t>
              </a:r>
              <a:r>
                <a:rPr lang="en-US" altLang="zh-CN" b="1">
                  <a:ea typeface="楷体_GB2312" pitchFamily="49" charset="-122"/>
                </a:rPr>
                <a:t>)</a:t>
              </a:r>
            </a:p>
          </p:txBody>
        </p:sp>
        <p:sp>
          <p:nvSpPr>
            <p:cNvPr id="501" name="Rectangle 213"/>
            <p:cNvSpPr>
              <a:spLocks noChangeArrowheads="1"/>
            </p:cNvSpPr>
            <p:nvPr/>
          </p:nvSpPr>
          <p:spPr bwMode="auto">
            <a:xfrm>
              <a:off x="3985058" y="680368"/>
              <a:ext cx="1884363" cy="946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algn="ctr"/>
              <a:r>
                <a:rPr lang="zh-CN" altLang="en-US" b="1">
                  <a:ea typeface="楷体_GB2312" pitchFamily="49" charset="-122"/>
                </a:rPr>
                <a:t>或阵列</a:t>
              </a:r>
            </a:p>
            <a:p>
              <a:pPr algn="ctr"/>
              <a:r>
                <a:rPr lang="en-US" altLang="zh-CN" b="1">
                  <a:ea typeface="楷体_GB2312" pitchFamily="49" charset="-122"/>
                </a:rPr>
                <a:t>(</a:t>
              </a:r>
              <a:r>
                <a:rPr lang="zh-CN" altLang="en-US" b="1">
                  <a:solidFill>
                    <a:srgbClr val="FF0000"/>
                  </a:solidFill>
                  <a:ea typeface="楷体_GB2312" pitchFamily="49" charset="-122"/>
                </a:rPr>
                <a:t>可编程</a:t>
              </a:r>
              <a:r>
                <a:rPr lang="en-US" altLang="zh-CN" b="1">
                  <a:ea typeface="楷体_GB2312" pitchFamily="49" charset="-122"/>
                </a:rPr>
                <a:t>)</a:t>
              </a:r>
            </a:p>
          </p:txBody>
        </p:sp>
        <p:sp>
          <p:nvSpPr>
            <p:cNvPr id="502" name="Line 23"/>
            <p:cNvSpPr>
              <a:spLocks noChangeShapeType="1"/>
            </p:cNvSpPr>
            <p:nvPr/>
          </p:nvSpPr>
          <p:spPr bwMode="auto">
            <a:xfrm>
              <a:off x="2327720" y="1115800"/>
              <a:ext cx="0" cy="32385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03" name="AutoShape 24"/>
            <p:cNvSpPr>
              <a:spLocks noChangeArrowheads="1"/>
            </p:cNvSpPr>
            <p:nvPr/>
          </p:nvSpPr>
          <p:spPr bwMode="auto">
            <a:xfrm flipV="1">
              <a:off x="2137220" y="1287250"/>
              <a:ext cx="419100" cy="323850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504" name="Line 25"/>
            <p:cNvSpPr>
              <a:spLocks noChangeShapeType="1"/>
            </p:cNvSpPr>
            <p:nvPr/>
          </p:nvSpPr>
          <p:spPr bwMode="auto">
            <a:xfrm>
              <a:off x="2251520" y="1439650"/>
              <a:ext cx="0" cy="274637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05" name="Line 26"/>
            <p:cNvSpPr>
              <a:spLocks noChangeShapeType="1"/>
            </p:cNvSpPr>
            <p:nvPr/>
          </p:nvSpPr>
          <p:spPr bwMode="auto">
            <a:xfrm>
              <a:off x="2480120" y="1458700"/>
              <a:ext cx="0" cy="274637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06" name="Oval 27"/>
            <p:cNvSpPr>
              <a:spLocks noChangeArrowheads="1"/>
            </p:cNvSpPr>
            <p:nvPr/>
          </p:nvSpPr>
          <p:spPr bwMode="auto">
            <a:xfrm>
              <a:off x="2403920" y="1458700"/>
              <a:ext cx="115888" cy="11430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endParaRPr lang="zh-CN" altLang="en-US"/>
            </a:p>
          </p:txBody>
        </p:sp>
        <p:grpSp>
          <p:nvGrpSpPr>
            <p:cNvPr id="510" name="Group 140"/>
            <p:cNvGrpSpPr>
              <a:grpSpLocks/>
            </p:cNvGrpSpPr>
            <p:nvPr/>
          </p:nvGrpSpPr>
          <p:grpSpPr bwMode="auto">
            <a:xfrm>
              <a:off x="2408905" y="2293725"/>
              <a:ext cx="133350" cy="133350"/>
              <a:chOff x="2520" y="1404"/>
              <a:chExt cx="108" cy="132"/>
            </a:xfrm>
          </p:grpSpPr>
          <p:sp>
            <p:nvSpPr>
              <p:cNvPr id="511" name="Line 141"/>
              <p:cNvSpPr>
                <a:spLocks noChangeShapeType="1"/>
              </p:cNvSpPr>
              <p:nvPr/>
            </p:nvSpPr>
            <p:spPr bwMode="auto">
              <a:xfrm>
                <a:off x="2520" y="1404"/>
                <a:ext cx="108" cy="132"/>
              </a:xfrm>
              <a:prstGeom prst="line">
                <a:avLst/>
              </a:prstGeom>
              <a:noFill/>
              <a:ln w="38100">
                <a:solidFill>
                  <a:srgbClr val="0033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2" name="Line 142"/>
              <p:cNvSpPr>
                <a:spLocks noChangeShapeType="1"/>
              </p:cNvSpPr>
              <p:nvPr/>
            </p:nvSpPr>
            <p:spPr bwMode="auto">
              <a:xfrm flipH="1">
                <a:off x="2520" y="1404"/>
                <a:ext cx="108" cy="132"/>
              </a:xfrm>
              <a:prstGeom prst="line">
                <a:avLst/>
              </a:prstGeom>
              <a:noFill/>
              <a:ln w="38100">
                <a:solidFill>
                  <a:srgbClr val="0033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513" name="Group 143"/>
            <p:cNvGrpSpPr>
              <a:grpSpLocks/>
            </p:cNvGrpSpPr>
            <p:nvPr/>
          </p:nvGrpSpPr>
          <p:grpSpPr bwMode="auto">
            <a:xfrm>
              <a:off x="2191195" y="2689013"/>
              <a:ext cx="133350" cy="133350"/>
              <a:chOff x="2520" y="1404"/>
              <a:chExt cx="108" cy="132"/>
            </a:xfrm>
          </p:grpSpPr>
          <p:sp>
            <p:nvSpPr>
              <p:cNvPr id="514" name="Line 144"/>
              <p:cNvSpPr>
                <a:spLocks noChangeShapeType="1"/>
              </p:cNvSpPr>
              <p:nvPr/>
            </p:nvSpPr>
            <p:spPr bwMode="auto">
              <a:xfrm>
                <a:off x="2520" y="1404"/>
                <a:ext cx="108" cy="132"/>
              </a:xfrm>
              <a:prstGeom prst="line">
                <a:avLst/>
              </a:prstGeom>
              <a:noFill/>
              <a:ln w="38100">
                <a:solidFill>
                  <a:srgbClr val="0033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5" name="Line 145"/>
              <p:cNvSpPr>
                <a:spLocks noChangeShapeType="1"/>
              </p:cNvSpPr>
              <p:nvPr/>
            </p:nvSpPr>
            <p:spPr bwMode="auto">
              <a:xfrm flipH="1">
                <a:off x="2520" y="1404"/>
                <a:ext cx="108" cy="132"/>
              </a:xfrm>
              <a:prstGeom prst="line">
                <a:avLst/>
              </a:prstGeom>
              <a:noFill/>
              <a:ln w="38100">
                <a:solidFill>
                  <a:srgbClr val="0033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519" name="Group 149"/>
            <p:cNvGrpSpPr>
              <a:grpSpLocks/>
            </p:cNvGrpSpPr>
            <p:nvPr/>
          </p:nvGrpSpPr>
          <p:grpSpPr bwMode="auto">
            <a:xfrm>
              <a:off x="2191195" y="3478000"/>
              <a:ext cx="133350" cy="133350"/>
              <a:chOff x="2520" y="1404"/>
              <a:chExt cx="108" cy="132"/>
            </a:xfrm>
          </p:grpSpPr>
          <p:sp>
            <p:nvSpPr>
              <p:cNvPr id="520" name="Line 150"/>
              <p:cNvSpPr>
                <a:spLocks noChangeShapeType="1"/>
              </p:cNvSpPr>
              <p:nvPr/>
            </p:nvSpPr>
            <p:spPr bwMode="auto">
              <a:xfrm>
                <a:off x="2520" y="1404"/>
                <a:ext cx="108" cy="132"/>
              </a:xfrm>
              <a:prstGeom prst="line">
                <a:avLst/>
              </a:prstGeom>
              <a:noFill/>
              <a:ln w="38100">
                <a:solidFill>
                  <a:srgbClr val="0033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21" name="Line 151"/>
              <p:cNvSpPr>
                <a:spLocks noChangeShapeType="1"/>
              </p:cNvSpPr>
              <p:nvPr/>
            </p:nvSpPr>
            <p:spPr bwMode="auto">
              <a:xfrm flipH="1">
                <a:off x="2520" y="1404"/>
                <a:ext cx="108" cy="132"/>
              </a:xfrm>
              <a:prstGeom prst="line">
                <a:avLst/>
              </a:prstGeom>
              <a:noFill/>
              <a:ln w="38100">
                <a:solidFill>
                  <a:srgbClr val="0033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522" name="Group 156"/>
            <p:cNvGrpSpPr>
              <a:grpSpLocks/>
            </p:cNvGrpSpPr>
            <p:nvPr/>
          </p:nvGrpSpPr>
          <p:grpSpPr bwMode="auto">
            <a:xfrm>
              <a:off x="2419795" y="1890500"/>
              <a:ext cx="133350" cy="133350"/>
              <a:chOff x="2520" y="1404"/>
              <a:chExt cx="108" cy="132"/>
            </a:xfrm>
          </p:grpSpPr>
          <p:sp>
            <p:nvSpPr>
              <p:cNvPr id="523" name="Line 157"/>
              <p:cNvSpPr>
                <a:spLocks noChangeShapeType="1"/>
              </p:cNvSpPr>
              <p:nvPr/>
            </p:nvSpPr>
            <p:spPr bwMode="auto">
              <a:xfrm>
                <a:off x="2520" y="1404"/>
                <a:ext cx="108" cy="132"/>
              </a:xfrm>
              <a:prstGeom prst="line">
                <a:avLst/>
              </a:prstGeom>
              <a:noFill/>
              <a:ln w="38100">
                <a:solidFill>
                  <a:srgbClr val="0033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24" name="Line 158"/>
              <p:cNvSpPr>
                <a:spLocks noChangeShapeType="1"/>
              </p:cNvSpPr>
              <p:nvPr/>
            </p:nvSpPr>
            <p:spPr bwMode="auto">
              <a:xfrm flipH="1">
                <a:off x="2520" y="1404"/>
                <a:ext cx="108" cy="132"/>
              </a:xfrm>
              <a:prstGeom prst="line">
                <a:avLst/>
              </a:prstGeom>
              <a:noFill/>
              <a:ln w="38100">
                <a:solidFill>
                  <a:srgbClr val="0033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sp>
        <p:nvSpPr>
          <p:cNvPr id="538" name="Text Box 1249"/>
          <p:cNvSpPr txBox="1"/>
          <p:nvPr/>
        </p:nvSpPr>
        <p:spPr>
          <a:xfrm>
            <a:off x="763233" y="5956571"/>
            <a:ext cx="4122738" cy="457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 dirty="0">
                <a:latin typeface="Times New Roman" panose="02020603050405020304" pitchFamily="18" charset="0"/>
                <a:ea typeface="宋体" panose="02010600030101010101" pitchFamily="2" charset="-122"/>
              </a:rPr>
              <a:t>实现逻辑函数</a:t>
            </a:r>
            <a:r>
              <a:rPr lang="zh-CN" altLang="en-US" sz="2400" b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的</a:t>
            </a:r>
            <a:r>
              <a:rPr lang="en-US" altLang="zh-CN" sz="2400" b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PLA </a:t>
            </a:r>
            <a:r>
              <a:rPr lang="zh-CN" altLang="en-US" sz="2400" b="1" dirty="0">
                <a:latin typeface="Times New Roman" panose="02020603050405020304" pitchFamily="18" charset="0"/>
                <a:ea typeface="宋体" panose="02010600030101010101" pitchFamily="2" charset="-122"/>
              </a:rPr>
              <a:t>阵列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TEMPLATE_CATEGORY" val="custom"/>
  <p:tag name="KSO_WM_TEMPLATE_INDEX" val="20184553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455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TEMPLATE_CATEGORY" val="custom"/>
  <p:tag name="KSO_WM_TEMPLATE_INDEX" val="2018455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OPIC_DEFAULT" val="1"/>
  <p:tag name="KSO_WM_TEMPLATE_JOB_ID" val="2"/>
  <p:tag name="KSO_WM_TEMPLATE_SCENE_ID" val="1"/>
  <p:tag name="KSO_WM_TEMPLATE_OUTLINE_ID" val="15"/>
  <p:tag name="KSO_WM_TEMPLATE_TOPIC_ID" val="2869567"/>
  <p:tag name="KSO_WM_BEAUTIFY_FLAG" val="#wm#"/>
  <p:tag name="KSO_WM_TAG_VERSION" val="1.0"/>
  <p:tag name="KSO_WM_TEMPLATE_INDEX" val="20184553"/>
  <p:tag name="KSO_WM_TEMPLATE_CATEGORY" val="custom"/>
  <p:tag name="KSO_WM_TEMPLATE_THUMBS_INDEX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SUBTYPE" val="pureTxt"/>
  <p:tag name="KSO_WM_TEMPLATE_TOPIC_DEFAULT" val="1"/>
  <p:tag name="KSO_WM_TEMPLATE_JOB_ID" val="2"/>
  <p:tag name="KSO_WM_TEMPLATE_SCENE_ID" val="1"/>
  <p:tag name="KSO_WM_TEMPLATE_OUTLINE_ID" val="15"/>
  <p:tag name="KSO_WM_TEMPLATE_TOPIC_ID" val="2869567"/>
  <p:tag name="KSO_WM_SLIDE_SIZE" val="828*343"/>
  <p:tag name="KSO_WM_SLIDE_POSITION" val="66*144"/>
  <p:tag name="KSO_WM_BEAUTIFY_FLAG" val="#wm#"/>
  <p:tag name="KSO_WM_SLIDE_TYPE" val="title"/>
  <p:tag name="KSO_WM_SLIDE_LAYOUT_CNT" val="1_1"/>
  <p:tag name="KSO_WM_SLIDE_LAYOUT" val="a_b"/>
  <p:tag name="KSO_WM_SLIDE_ITEM_CNT" val="2"/>
  <p:tag name="KSO_WM_SLIDE_INDEX" val="1"/>
  <p:tag name="KSO_WM_SLIDE_ID" val="custom20184553_1"/>
  <p:tag name="KSO_WM_TAG_VERSION" val="1.0"/>
  <p:tag name="KSO_WM_TEMPLATE_INDEX" val="20184553"/>
  <p:tag name="KSO_WM_TEMPLATE_CATEGORY" val="custom"/>
  <p:tag name="KSO_WM_TEMPLATE_THUMBS_INDEX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TEMPLATE_CATEGORY" val="custom"/>
  <p:tag name="KSO_WM_TEMPLATE_INDEX" val="20184553"/>
  <p:tag name="KSO_WM_UNIT_TYPE" val="a"/>
  <p:tag name="KSO_WM_UNIT_INDEX" val="1"/>
  <p:tag name="KSO_WM_UNIT_ID" val="custom20184553_1*a*1"/>
  <p:tag name="KSO_WM_UNIT_LAYERLEVEL" val="1"/>
  <p:tag name="KSO_WM_UNIT_VALUE" val="10"/>
  <p:tag name="KSO_WM_UNIT_ISCONTENTSTITLE" val="0"/>
  <p:tag name="KSO_WM_UNIT_HIGHLIGHT" val="0"/>
  <p:tag name="KSO_WM_UNIT_COMPATIBLE" val="0"/>
  <p:tag name="KSO_WM_UNIT_CLEAR" val="0"/>
  <p:tag name="KSO_WM_BEAUTIFY_FLAG" val="#wm#"/>
  <p:tag name="KSO_WM_UNIT_PRESET_TEXT" val="空白演示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455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455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455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4553"/>
</p:tagLst>
</file>

<file path=ppt/theme/theme1.xml><?xml version="1.0" encoding="utf-8"?>
<a:theme xmlns:a="http://schemas.openxmlformats.org/drawingml/2006/main" name="Office 主题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1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395</Words>
  <Application>Microsoft Office PowerPoint</Application>
  <PresentationFormat>自定义</PresentationFormat>
  <Paragraphs>134</Paragraphs>
  <Slides>8</Slides>
  <Notes>1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0" baseType="lpstr">
      <vt:lpstr>Office 主题</vt:lpstr>
      <vt:lpstr>Microsoft 公式 3.0</vt:lpstr>
      <vt:lpstr>附加习题答案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5</cp:revision>
  <dcterms:created xsi:type="dcterms:W3CDTF">2018-03-01T02:03:00Z</dcterms:created>
  <dcterms:modified xsi:type="dcterms:W3CDTF">2021-06-02T06:11:49Z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2052-10.1.0.7346</vt:lpwstr>
  </property>
</Properties>
</file>